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34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6" r:id="rId24"/>
    <p:sldId id="297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8" r:id="rId42"/>
    <p:sldId id="300" r:id="rId43"/>
    <p:sldId id="299" r:id="rId44"/>
    <p:sldId id="301" r:id="rId45"/>
    <p:sldId id="302" r:id="rId46"/>
    <p:sldId id="303" r:id="rId47"/>
    <p:sldId id="304" r:id="rId48"/>
    <p:sldId id="306" r:id="rId49"/>
    <p:sldId id="305" r:id="rId50"/>
    <p:sldId id="307" r:id="rId51"/>
    <p:sldId id="308" r:id="rId52"/>
    <p:sldId id="309" r:id="rId53"/>
    <p:sldId id="314" r:id="rId54"/>
    <p:sldId id="310" r:id="rId55"/>
    <p:sldId id="311" r:id="rId56"/>
    <p:sldId id="312" r:id="rId57"/>
    <p:sldId id="313" r:id="rId58"/>
    <p:sldId id="315" r:id="rId59"/>
    <p:sldId id="317" r:id="rId60"/>
    <p:sldId id="339" r:id="rId61"/>
    <p:sldId id="340" r:id="rId62"/>
    <p:sldId id="341" r:id="rId63"/>
    <p:sldId id="328" r:id="rId64"/>
    <p:sldId id="316" r:id="rId65"/>
    <p:sldId id="329" r:id="rId66"/>
    <p:sldId id="330" r:id="rId67"/>
    <p:sldId id="318" r:id="rId68"/>
    <p:sldId id="333" r:id="rId69"/>
    <p:sldId id="334" r:id="rId70"/>
    <p:sldId id="335" r:id="rId71"/>
    <p:sldId id="319" r:id="rId72"/>
    <p:sldId id="336" r:id="rId73"/>
    <p:sldId id="342" r:id="rId74"/>
    <p:sldId id="337" r:id="rId75"/>
    <p:sldId id="338" r:id="rId76"/>
    <p:sldId id="343" r:id="rId7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3607B-124A-43B8-F662-7DD18E36C36F}" v="1" dt="2023-09-20T03:05:12.559"/>
    <p1510:client id="{08C47CFE-9FFF-434F-EE2D-EC2B193828A3}" v="3" dt="2023-09-01T02:04:07.545"/>
    <p1510:client id="{14F81C93-F19F-886A-46E1-5141ADC33A5D}" v="3" dt="2023-09-08T03:25:47.349"/>
    <p1510:client id="{156C3E3D-B1EA-589E-8DBF-DB0853A4AE4D}" v="8" dt="2023-09-08T09:21:38.606"/>
    <p1510:client id="{19F07406-0DFD-8C9B-42BF-82EDA0F5BAD0}" v="162" dt="2023-09-04T01:34:14.511"/>
    <p1510:client id="{1E1A2BBE-43F4-DF46-8EA1-E1169E9FDE80}" v="30" dt="2023-09-04T10:39:00.237"/>
    <p1510:client id="{20286E39-E405-4045-BCC4-8DD9ECA8F2AA}" v="66" dt="2023-09-04T00:37:54.742"/>
    <p1510:client id="{20288A18-140B-DAE1-2318-632D8F21FAE1}" v="26" dt="2023-09-07T13:16:34.271"/>
    <p1510:client id="{24CFECF9-23EA-2B46-5208-B767B18E13D0}" v="239" dt="2023-09-14T22:15:25.839"/>
    <p1510:client id="{2531C702-D38C-AEC7-9216-FA725D045EFA}" v="10" dt="2023-09-08T09:38:01.775"/>
    <p1510:client id="{2AD09E08-7535-2A1A-5246-DE24AA9B3304}" v="267" dt="2023-09-10T19:53:26.204"/>
    <p1510:client id="{2E3F939A-488A-9130-2EB5-061DC64EEEA4}" v="1" dt="2023-09-08T11:46:58.836"/>
    <p1510:client id="{3AA40435-DA62-070B-0009-79E22D34C39C}" v="77" dt="2023-09-08T12:41:43.801"/>
    <p1510:client id="{3D2ADDCC-C4CE-4F57-ACF5-4CA70CF3A628}" v="104" dt="2023-09-01T12:46:25.399"/>
    <p1510:client id="{3E866FD8-95E5-DAEC-CA0E-0F8D835E5A9D}" v="151" dt="2023-09-02T03:11:22.435"/>
    <p1510:client id="{457ADBE9-652C-4E10-B350-9BA86C608E2E}" v="87" dt="2023-09-01T12:17:33.585"/>
    <p1510:client id="{497406A7-A35E-637A-8E42-6DEDEB2B853D}" v="21" dt="2023-09-01T13:42:09.217"/>
    <p1510:client id="{4D82F76B-794F-F945-67A4-EB37E02FEF69}" v="73" dt="2023-09-01T01:51:31.586"/>
    <p1510:client id="{4EDF095E-2830-A104-B9F6-53FB32712642}" v="152" dt="2023-09-13T18:45:21.039"/>
    <p1510:client id="{51B764A6-FDC6-1842-7324-A75756387CBE}" v="589" dt="2023-09-01T05:48:14.436"/>
    <p1510:client id="{5FC89F0F-CED3-7ED8-B806-E6B8B44F3CB3}" v="1" dt="2023-09-20T02:49:05.468"/>
    <p1510:client id="{7CB9BD94-85F1-E9D7-F919-C82AE417BEEF}" v="39" dt="2023-09-03T23:20:26.061"/>
    <p1510:client id="{7FC2E59D-E2EA-AD12-8AEB-3F34952AFB77}" v="281" dt="2023-09-13T17:36:52.327"/>
    <p1510:client id="{86A388D5-044A-3B2F-D3C9-D41E0A52C177}" v="1" dt="2023-09-03T19:34:23.540"/>
    <p1510:client id="{86C8D0D2-04B3-FB26-66D7-61250B7B8FF2}" v="5" dt="2023-09-07T13:35:25.070"/>
    <p1510:client id="{8711FDEA-14E8-49DF-A281-28138008CFE4}" v="177" dt="2023-08-31T01:18:06.578"/>
    <p1510:client id="{89CD2175-9920-17E7-F540-5BE0D1CADDC7}" v="20" dt="2023-09-13T20:57:35.654"/>
    <p1510:client id="{8A46AC42-FA6E-FF8D-6EDC-7B327B3DAFDF}" v="3" dt="2023-08-31T01:21:18.867"/>
    <p1510:client id="{90D78EF1-D1C3-4F93-EC34-A0C075CDBFE8}" v="218" dt="2023-09-13T19:36:17.075"/>
    <p1510:client id="{98D33E4C-8ACD-476E-BBF3-886038246F91}" v="28" dt="2023-09-05T13:40:19.838"/>
    <p1510:client id="{99ADBAFF-79CF-0C55-E159-D324A92B57FD}" v="69" dt="2023-09-01T02:48:17.119"/>
    <p1510:client id="{A825D6FC-17C8-1DB6-0CDF-D7634E8313EB}" v="1" dt="2023-09-19T23:15:45.303"/>
    <p1510:client id="{AA49426A-ED8A-245B-7BCD-E4CA26FB2AEB}" v="73" dt="2023-09-01T13:35:00.554"/>
    <p1510:client id="{AD78FCE6-7B1F-7D46-D8C0-1F159BF38C7F}" v="138" dt="2023-09-01T05:48:39.846"/>
    <p1510:client id="{B6CE0F28-6257-6D66-07C9-A1E79186E0CC}" v="2" dt="2023-09-14T12:02:04.273"/>
    <p1510:client id="{BBB70594-D90E-16E4-F036-CD0FF8E19C78}" v="2" dt="2023-09-01T02:06:06.488"/>
    <p1510:client id="{BBCF018D-6817-4FB3-B4BA-D2DE2D0990FB}" v="164" dt="2023-09-05T13:37:14.178"/>
    <p1510:client id="{BBEDCC59-2AA0-6F46-490C-82279A1495FD}" v="71" dt="2023-09-08T20:44:44.091"/>
    <p1510:client id="{C8792DE5-0B25-72CF-32D1-52E491843BB8}" v="1" dt="2023-09-11T03:09:09.662"/>
    <p1510:client id="{C8C19FF9-AB5B-BEA4-9583-5F761383FC51}" v="42" dt="2023-08-31T01:33:17.282"/>
    <p1510:client id="{CFC6A430-1A0E-374D-2A22-38362AC31B42}" v="414" dt="2023-09-01T01:33:30.229"/>
    <p1510:client id="{DC16A3B8-6ED9-0B89-4366-3D7E9BD2D360}" v="334" dt="2023-09-01T01:14:40.714"/>
    <p1510:client id="{E9B6F295-268B-4829-B787-9EB8F7CB0197}" v="3" dt="2023-08-31T12:57:32.281"/>
    <p1510:client id="{FA979E81-F1A8-3A46-80C9-276F79CECC2A}" v="40" dt="2023-09-08T13:47:06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sabel Uribe Diaz" userId="S::miuribe93@soy.sena.edu.co::f874e721-cfe2-4208-953d-f23d4fbbc403" providerId="AD" clId="Web-{4D82F76B-794F-F945-67A4-EB37E02FEF69}"/>
    <pc:docChg chg="addSld delSld modSld">
      <pc:chgData name="Maria Isabel Uribe Diaz" userId="S::miuribe93@soy.sena.edu.co::f874e721-cfe2-4208-953d-f23d4fbbc403" providerId="AD" clId="Web-{4D82F76B-794F-F945-67A4-EB37E02FEF69}" dt="2023-09-01T01:51:31.586" v="69"/>
      <pc:docMkLst>
        <pc:docMk/>
      </pc:docMkLst>
      <pc:sldChg chg="addSp modSp">
        <pc:chgData name="Maria Isabel Uribe Diaz" userId="S::miuribe93@soy.sena.edu.co::f874e721-cfe2-4208-953d-f23d4fbbc403" providerId="AD" clId="Web-{4D82F76B-794F-F945-67A4-EB37E02FEF69}" dt="2023-09-01T01:48:40.762" v="54"/>
        <pc:sldMkLst>
          <pc:docMk/>
          <pc:sldMk cId="1326513171" sldId="278"/>
        </pc:sldMkLst>
        <pc:picChg chg="add mod modCrop">
          <ac:chgData name="Maria Isabel Uribe Diaz" userId="S::miuribe93@soy.sena.edu.co::f874e721-cfe2-4208-953d-f23d4fbbc403" providerId="AD" clId="Web-{4D82F76B-794F-F945-67A4-EB37E02FEF69}" dt="2023-09-01T01:46:48.192" v="26" actId="1076"/>
          <ac:picMkLst>
            <pc:docMk/>
            <pc:sldMk cId="1326513171" sldId="278"/>
            <ac:picMk id="3" creationId="{83C1826C-2753-1847-F71A-63E1ACA002A5}"/>
          </ac:picMkLst>
        </pc:picChg>
        <pc:picChg chg="mod">
          <ac:chgData name="Maria Isabel Uribe Diaz" userId="S::miuribe93@soy.sena.edu.co::f874e721-cfe2-4208-953d-f23d4fbbc403" providerId="AD" clId="Web-{4D82F76B-794F-F945-67A4-EB37E02FEF69}" dt="2023-09-01T01:47:47.915" v="37" actId="1076"/>
          <ac:picMkLst>
            <pc:docMk/>
            <pc:sldMk cId="1326513171" sldId="278"/>
            <ac:picMk id="4" creationId="{1C2ED8C9-6C2B-265D-BFF0-D58512326CE4}"/>
          </ac:picMkLst>
        </pc:picChg>
        <pc:picChg chg="add mod modCrop">
          <ac:chgData name="Maria Isabel Uribe Diaz" userId="S::miuribe93@soy.sena.edu.co::f874e721-cfe2-4208-953d-f23d4fbbc403" providerId="AD" clId="Web-{4D82F76B-794F-F945-67A4-EB37E02FEF69}" dt="2023-09-01T01:48:25.340" v="49" actId="1076"/>
          <ac:picMkLst>
            <pc:docMk/>
            <pc:sldMk cId="1326513171" sldId="278"/>
            <ac:picMk id="5" creationId="{4FD20261-0DE3-F6CD-3CC0-90F6C7B01F60}"/>
          </ac:picMkLst>
        </pc:picChg>
        <pc:cxnChg chg="add mod">
          <ac:chgData name="Maria Isabel Uribe Diaz" userId="S::miuribe93@soy.sena.edu.co::f874e721-cfe2-4208-953d-f23d4fbbc403" providerId="AD" clId="Web-{4D82F76B-794F-F945-67A4-EB37E02FEF69}" dt="2023-09-01T01:48:40.762" v="54"/>
          <ac:cxnSpMkLst>
            <pc:docMk/>
            <pc:sldMk cId="1326513171" sldId="278"/>
            <ac:cxnSpMk id="6" creationId="{57B6D818-C5D9-7742-F7B0-A80EB2D3B12B}"/>
          </ac:cxnSpMkLst>
        </pc:cxnChg>
        <pc:cxnChg chg="add mod">
          <ac:chgData name="Maria Isabel Uribe Diaz" userId="S::miuribe93@soy.sena.edu.co::f874e721-cfe2-4208-953d-f23d4fbbc403" providerId="AD" clId="Web-{4D82F76B-794F-F945-67A4-EB37E02FEF69}" dt="2023-09-01T01:48:34.887" v="53"/>
          <ac:cxnSpMkLst>
            <pc:docMk/>
            <pc:sldMk cId="1326513171" sldId="278"/>
            <ac:cxnSpMk id="7" creationId="{A6CABEB6-FB00-8188-0428-3308C17B2038}"/>
          </ac:cxnSpMkLst>
        </pc:cxnChg>
      </pc:sldChg>
      <pc:sldChg chg="addSp modSp">
        <pc:chgData name="Maria Isabel Uribe Diaz" userId="S::miuribe93@soy.sena.edu.co::f874e721-cfe2-4208-953d-f23d4fbbc403" providerId="AD" clId="Web-{4D82F76B-794F-F945-67A4-EB37E02FEF69}" dt="2023-09-01T01:51:31.586" v="69"/>
        <pc:sldMkLst>
          <pc:docMk/>
          <pc:sldMk cId="1308093371" sldId="282"/>
        </pc:sldMkLst>
        <pc:picChg chg="mod">
          <ac:chgData name="Maria Isabel Uribe Diaz" userId="S::miuribe93@soy.sena.edu.co::f874e721-cfe2-4208-953d-f23d4fbbc403" providerId="AD" clId="Web-{4D82F76B-794F-F945-67A4-EB37E02FEF69}" dt="2023-09-01T01:50:56.568" v="57" actId="1076"/>
          <ac:picMkLst>
            <pc:docMk/>
            <pc:sldMk cId="1308093371" sldId="282"/>
            <ac:picMk id="3" creationId="{FD3A9F3B-9F00-C753-1020-E49264C1361D}"/>
          </ac:picMkLst>
        </pc:picChg>
        <pc:picChg chg="add mod">
          <ac:chgData name="Maria Isabel Uribe Diaz" userId="S::miuribe93@soy.sena.edu.co::f874e721-cfe2-4208-953d-f23d4fbbc403" providerId="AD" clId="Web-{4D82F76B-794F-F945-67A4-EB37E02FEF69}" dt="2023-09-01T01:51:13.804" v="63" actId="1076"/>
          <ac:picMkLst>
            <pc:docMk/>
            <pc:sldMk cId="1308093371" sldId="282"/>
            <ac:picMk id="4" creationId="{6113EED5-6CB3-AF1D-EC2B-8DC865D2F240}"/>
          </ac:picMkLst>
        </pc:picChg>
        <pc:cxnChg chg="add mod">
          <ac:chgData name="Maria Isabel Uribe Diaz" userId="S::miuribe93@soy.sena.edu.co::f874e721-cfe2-4208-953d-f23d4fbbc403" providerId="AD" clId="Web-{4D82F76B-794F-F945-67A4-EB37E02FEF69}" dt="2023-09-01T01:51:31.586" v="69"/>
          <ac:cxnSpMkLst>
            <pc:docMk/>
            <pc:sldMk cId="1308093371" sldId="282"/>
            <ac:cxnSpMk id="5" creationId="{F0619B41-ADDE-EA8B-35D4-1C36CACA3325}"/>
          </ac:cxnSpMkLst>
        </pc:cxnChg>
      </pc:sldChg>
      <pc:sldChg chg="add del replId">
        <pc:chgData name="Maria Isabel Uribe Diaz" userId="S::miuribe93@soy.sena.edu.co::f874e721-cfe2-4208-953d-f23d4fbbc403" providerId="AD" clId="Web-{4D82F76B-794F-F945-67A4-EB37E02FEF69}" dt="2023-09-01T01:50:59.631" v="59"/>
        <pc:sldMkLst>
          <pc:docMk/>
          <pc:sldMk cId="27887404" sldId="287"/>
        </pc:sldMkLst>
      </pc:sldChg>
    </pc:docChg>
  </pc:docChgLst>
  <pc:docChgLst>
    <pc:chgData name="Juan Sebastian Herrera Prieto" userId="S::jsherrera914@soy.sena.edu.co::ef11610f-3862-4e05-a817-05d4c3cf01c5" providerId="AD" clId="Web-{20286E39-E405-4045-BCC4-8DD9ECA8F2AA}"/>
    <pc:docChg chg="modSld">
      <pc:chgData name="Juan Sebastian Herrera Prieto" userId="S::jsherrera914@soy.sena.edu.co::ef11610f-3862-4e05-a817-05d4c3cf01c5" providerId="AD" clId="Web-{20286E39-E405-4045-BCC4-8DD9ECA8F2AA}" dt="2023-09-04T00:36:03.349" v="62" actId="1076"/>
      <pc:docMkLst>
        <pc:docMk/>
      </pc:docMkLst>
      <pc:sldChg chg="addSp delSp modSp">
        <pc:chgData name="Juan Sebastian Herrera Prieto" userId="S::jsherrera914@soy.sena.edu.co::ef11610f-3862-4e05-a817-05d4c3cf01c5" providerId="AD" clId="Web-{20286E39-E405-4045-BCC4-8DD9ECA8F2AA}" dt="2023-09-04T00:27:26.335" v="12" actId="14100"/>
        <pc:sldMkLst>
          <pc:docMk/>
          <pc:sldMk cId="2605806744" sldId="316"/>
        </pc:sldMkLst>
        <pc:spChg chg="mod">
          <ac:chgData name="Juan Sebastian Herrera Prieto" userId="S::jsherrera914@soy.sena.edu.co::ef11610f-3862-4e05-a817-05d4c3cf01c5" providerId="AD" clId="Web-{20286E39-E405-4045-BCC4-8DD9ECA8F2AA}" dt="2023-09-04T00:26:09.942" v="1" actId="20577"/>
          <ac:spMkLst>
            <pc:docMk/>
            <pc:sldMk cId="2605806744" sldId="316"/>
            <ac:spMk id="5" creationId="{53FEBB04-DB80-1478-B2AC-A00762EF92D1}"/>
          </ac:spMkLst>
        </pc:spChg>
        <pc:picChg chg="del">
          <ac:chgData name="Juan Sebastian Herrera Prieto" userId="S::jsherrera914@soy.sena.edu.co::ef11610f-3862-4e05-a817-05d4c3cf01c5" providerId="AD" clId="Web-{20286E39-E405-4045-BCC4-8DD9ECA8F2AA}" dt="2023-09-04T00:26:12.036" v="3"/>
          <ac:picMkLst>
            <pc:docMk/>
            <pc:sldMk cId="2605806744" sldId="316"/>
            <ac:picMk id="3" creationId="{124ECB18-EE78-F288-AB10-F7066108A3AD}"/>
          </ac:picMkLst>
        </pc:picChg>
        <pc:picChg chg="del">
          <ac:chgData name="Juan Sebastian Herrera Prieto" userId="S::jsherrera914@soy.sena.edu.co::ef11610f-3862-4e05-a817-05d4c3cf01c5" providerId="AD" clId="Web-{20286E39-E405-4045-BCC4-8DD9ECA8F2AA}" dt="2023-09-04T00:26:10.692" v="2"/>
          <ac:picMkLst>
            <pc:docMk/>
            <pc:sldMk cId="2605806744" sldId="316"/>
            <ac:picMk id="4" creationId="{97AC3CB9-9855-E565-B03E-D4389855E1B5}"/>
          </ac:picMkLst>
        </pc:picChg>
        <pc:picChg chg="add mod">
          <ac:chgData name="Juan Sebastian Herrera Prieto" userId="S::jsherrera914@soy.sena.edu.co::ef11610f-3862-4e05-a817-05d4c3cf01c5" providerId="AD" clId="Web-{20286E39-E405-4045-BCC4-8DD9ECA8F2AA}" dt="2023-09-04T00:26:55.350" v="7" actId="14100"/>
          <ac:picMkLst>
            <pc:docMk/>
            <pc:sldMk cId="2605806744" sldId="316"/>
            <ac:picMk id="6" creationId="{CDC0FBE8-2D8A-208C-7B19-4026B1D86131}"/>
          </ac:picMkLst>
        </pc:picChg>
        <pc:picChg chg="add mod">
          <ac:chgData name="Juan Sebastian Herrera Prieto" userId="S::jsherrera914@soy.sena.edu.co::ef11610f-3862-4e05-a817-05d4c3cf01c5" providerId="AD" clId="Web-{20286E39-E405-4045-BCC4-8DD9ECA8F2AA}" dt="2023-09-04T00:27:26.335" v="12" actId="14100"/>
          <ac:picMkLst>
            <pc:docMk/>
            <pc:sldMk cId="2605806744" sldId="316"/>
            <ac:picMk id="7" creationId="{9E7606E2-F57F-2D30-CB6D-016778A75DC0}"/>
          </ac:picMkLst>
        </pc:picChg>
      </pc:sldChg>
      <pc:sldChg chg="addSp delSp modSp">
        <pc:chgData name="Juan Sebastian Herrera Prieto" userId="S::jsherrera914@soy.sena.edu.co::ef11610f-3862-4e05-a817-05d4c3cf01c5" providerId="AD" clId="Web-{20286E39-E405-4045-BCC4-8DD9ECA8F2AA}" dt="2023-09-04T00:36:03.349" v="62" actId="1076"/>
        <pc:sldMkLst>
          <pc:docMk/>
          <pc:sldMk cId="358583498" sldId="328"/>
        </pc:sldMkLst>
        <pc:spChg chg="mod">
          <ac:chgData name="Juan Sebastian Herrera Prieto" userId="S::jsherrera914@soy.sena.edu.co::ef11610f-3862-4e05-a817-05d4c3cf01c5" providerId="AD" clId="Web-{20286E39-E405-4045-BCC4-8DD9ECA8F2AA}" dt="2023-09-04T00:34:46.862" v="53" actId="14100"/>
          <ac:spMkLst>
            <pc:docMk/>
            <pc:sldMk cId="358583498" sldId="328"/>
            <ac:spMk id="5" creationId="{53FEBB04-DB80-1478-B2AC-A00762EF92D1}"/>
          </ac:spMkLst>
        </pc:spChg>
        <pc:picChg chg="del">
          <ac:chgData name="Juan Sebastian Herrera Prieto" userId="S::jsherrera914@soy.sena.edu.co::ef11610f-3862-4e05-a817-05d4c3cf01c5" providerId="AD" clId="Web-{20286E39-E405-4045-BCC4-8DD9ECA8F2AA}" dt="2023-09-04T00:34:53.034" v="55"/>
          <ac:picMkLst>
            <pc:docMk/>
            <pc:sldMk cId="358583498" sldId="328"/>
            <ac:picMk id="3" creationId="{A7A3025B-6B85-81B1-506D-198CD3FA191A}"/>
          </ac:picMkLst>
        </pc:picChg>
        <pc:picChg chg="del">
          <ac:chgData name="Juan Sebastian Herrera Prieto" userId="S::jsherrera914@soy.sena.edu.co::ef11610f-3862-4e05-a817-05d4c3cf01c5" providerId="AD" clId="Web-{20286E39-E405-4045-BCC4-8DD9ECA8F2AA}" dt="2023-09-04T00:34:51.503" v="54"/>
          <ac:picMkLst>
            <pc:docMk/>
            <pc:sldMk cId="358583498" sldId="328"/>
            <ac:picMk id="4" creationId="{9AEF4BA2-3A53-3CDC-643D-5E0DAC858836}"/>
          </ac:picMkLst>
        </pc:picChg>
        <pc:picChg chg="add mod">
          <ac:chgData name="Juan Sebastian Herrera Prieto" userId="S::jsherrera914@soy.sena.edu.co::ef11610f-3862-4e05-a817-05d4c3cf01c5" providerId="AD" clId="Web-{20286E39-E405-4045-BCC4-8DD9ECA8F2AA}" dt="2023-09-04T00:35:42.114" v="59" actId="14100"/>
          <ac:picMkLst>
            <pc:docMk/>
            <pc:sldMk cId="358583498" sldId="328"/>
            <ac:picMk id="6" creationId="{F883599E-2654-8820-346D-D631603EC4D5}"/>
          </ac:picMkLst>
        </pc:picChg>
        <pc:picChg chg="add mod">
          <ac:chgData name="Juan Sebastian Herrera Prieto" userId="S::jsherrera914@soy.sena.edu.co::ef11610f-3862-4e05-a817-05d4c3cf01c5" providerId="AD" clId="Web-{20286E39-E405-4045-BCC4-8DD9ECA8F2AA}" dt="2023-09-04T00:36:03.349" v="62" actId="1076"/>
          <ac:picMkLst>
            <pc:docMk/>
            <pc:sldMk cId="358583498" sldId="328"/>
            <ac:picMk id="7" creationId="{2CADD1B1-6582-3BA6-62E4-0E6CB1EF6B92}"/>
          </ac:picMkLst>
        </pc:picChg>
      </pc:sldChg>
    </pc:docChg>
  </pc:docChgLst>
  <pc:docChgLst>
    <pc:chgData name="Maria Isabel Uribe Diaz" userId="S::miuribe93@soy.sena.edu.co::f874e721-cfe2-4208-953d-f23d4fbbc403" providerId="AD" clId="Web-{CFC6A430-1A0E-374D-2A22-38362AC31B42}"/>
    <pc:docChg chg="modSld sldOrd">
      <pc:chgData name="Maria Isabel Uribe Diaz" userId="S::miuribe93@soy.sena.edu.co::f874e721-cfe2-4208-953d-f23d4fbbc403" providerId="AD" clId="Web-{CFC6A430-1A0E-374D-2A22-38362AC31B42}" dt="2023-09-01T01:33:30.229" v="387" actId="1076"/>
      <pc:docMkLst>
        <pc:docMk/>
      </pc:docMkLst>
      <pc:sldChg chg="addSp delSp modSp">
        <pc:chgData name="Maria Isabel Uribe Diaz" userId="S::miuribe93@soy.sena.edu.co::f874e721-cfe2-4208-953d-f23d4fbbc403" providerId="AD" clId="Web-{CFC6A430-1A0E-374D-2A22-38362AC31B42}" dt="2023-09-01T01:33:30.229" v="387" actId="1076"/>
        <pc:sldMkLst>
          <pc:docMk/>
          <pc:sldMk cId="1455560364" sldId="257"/>
        </pc:sldMkLst>
        <pc:picChg chg="add del mod modCrop">
          <ac:chgData name="Maria Isabel Uribe Diaz" userId="S::miuribe93@soy.sena.edu.co::f874e721-cfe2-4208-953d-f23d4fbbc403" providerId="AD" clId="Web-{CFC6A430-1A0E-374D-2A22-38362AC31B42}" dt="2023-09-01T00:39:41.169" v="14"/>
          <ac:picMkLst>
            <pc:docMk/>
            <pc:sldMk cId="1455560364" sldId="257"/>
            <ac:picMk id="3" creationId="{88DE29CA-5175-01E3-F679-AC146EBE2EEB}"/>
          </ac:picMkLst>
        </pc:picChg>
        <pc:picChg chg="add mod modCrop">
          <ac:chgData name="Maria Isabel Uribe Diaz" userId="S::miuribe93@soy.sena.edu.co::f874e721-cfe2-4208-953d-f23d4fbbc403" providerId="AD" clId="Web-{CFC6A430-1A0E-374D-2A22-38362AC31B42}" dt="2023-09-01T01:33:30.229" v="387" actId="1076"/>
          <ac:picMkLst>
            <pc:docMk/>
            <pc:sldMk cId="1455560364" sldId="257"/>
            <ac:picMk id="4" creationId="{E9481EBA-5369-6CB3-A4BA-FBA630D94C00}"/>
          </ac:picMkLst>
        </pc:picChg>
      </pc:sldChg>
      <pc:sldChg chg="addSp modSp">
        <pc:chgData name="Maria Isabel Uribe Diaz" userId="S::miuribe93@soy.sena.edu.co::f874e721-cfe2-4208-953d-f23d4fbbc403" providerId="AD" clId="Web-{CFC6A430-1A0E-374D-2A22-38362AC31B42}" dt="2023-09-01T00:47:54.884" v="56"/>
        <pc:sldMkLst>
          <pc:docMk/>
          <pc:sldMk cId="3779913676" sldId="258"/>
        </pc:sldMkLst>
        <pc:spChg chg="mod">
          <ac:chgData name="Maria Isabel Uribe Diaz" userId="S::miuribe93@soy.sena.edu.co::f874e721-cfe2-4208-953d-f23d4fbbc403" providerId="AD" clId="Web-{CFC6A430-1A0E-374D-2A22-38362AC31B42}" dt="2023-09-01T00:46:16.928" v="43" actId="14100"/>
          <ac:spMkLst>
            <pc:docMk/>
            <pc:sldMk cId="3779913676" sldId="258"/>
            <ac:spMk id="2" creationId="{7813B6B4-53FE-005C-8279-87F83A92D16E}"/>
          </ac:spMkLst>
        </pc:spChg>
        <pc:picChg chg="mod">
          <ac:chgData name="Maria Isabel Uribe Diaz" userId="S::miuribe93@soy.sena.edu.co::f874e721-cfe2-4208-953d-f23d4fbbc403" providerId="AD" clId="Web-{CFC6A430-1A0E-374D-2A22-38362AC31B42}" dt="2023-09-01T00:46:27.350" v="44" actId="1076"/>
          <ac:picMkLst>
            <pc:docMk/>
            <pc:sldMk cId="3779913676" sldId="258"/>
            <ac:picMk id="4" creationId="{7CC1A418-B9A2-8DCE-BD21-904DFA36BB1C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0:47:27.133" v="53" actId="1076"/>
          <ac:picMkLst>
            <pc:docMk/>
            <pc:sldMk cId="3779913676" sldId="258"/>
            <ac:picMk id="5" creationId="{578A038C-CEE7-9F0B-15E2-EA3BE873A3C8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0:47:54.884" v="56"/>
          <ac:cxnSpMkLst>
            <pc:docMk/>
            <pc:sldMk cId="3779913676" sldId="258"/>
            <ac:cxnSpMk id="6" creationId="{BF15B74A-68B6-E44B-2BC4-08F6A1191396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0:45:15.942" v="41"/>
        <pc:sldMkLst>
          <pc:docMk/>
          <pc:sldMk cId="3885516174" sldId="259"/>
        </pc:sldMkLst>
        <pc:spChg chg="mod">
          <ac:chgData name="Maria Isabel Uribe Diaz" userId="S::miuribe93@soy.sena.edu.co::f874e721-cfe2-4208-953d-f23d4fbbc403" providerId="AD" clId="Web-{CFC6A430-1A0E-374D-2A22-38362AC31B42}" dt="2023-09-01T00:44:47.895" v="35" actId="20577"/>
          <ac:spMkLst>
            <pc:docMk/>
            <pc:sldMk cId="3885516174" sldId="259"/>
            <ac:spMk id="2" creationId="{F63635A8-90D0-647A-0C4A-B7B94E02FD0D}"/>
          </ac:spMkLst>
        </pc:spChg>
        <pc:picChg chg="mod">
          <ac:chgData name="Maria Isabel Uribe Diaz" userId="S::miuribe93@soy.sena.edu.co::f874e721-cfe2-4208-953d-f23d4fbbc403" providerId="AD" clId="Web-{CFC6A430-1A0E-374D-2A22-38362AC31B42}" dt="2023-09-01T00:44:50.192" v="36" actId="1076"/>
          <ac:picMkLst>
            <pc:docMk/>
            <pc:sldMk cId="3885516174" sldId="259"/>
            <ac:picMk id="4" creationId="{BC537972-01FE-5CE3-4A8B-F780E406FFEF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0:44:18.675" v="31" actId="1076"/>
          <ac:picMkLst>
            <pc:docMk/>
            <pc:sldMk cId="3885516174" sldId="259"/>
            <ac:picMk id="5" creationId="{B7F75AE5-0976-BED8-2611-F59345DB3362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0:45:15.942" v="41"/>
          <ac:cxnSpMkLst>
            <pc:docMk/>
            <pc:sldMk cId="3885516174" sldId="259"/>
            <ac:cxnSpMk id="6" creationId="{78DB142C-067E-A969-A322-C08D088144EC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0:49:25.636" v="69" actId="14100"/>
        <pc:sldMkLst>
          <pc:docMk/>
          <pc:sldMk cId="2354083934" sldId="260"/>
        </pc:sldMkLst>
        <pc:picChg chg="mod">
          <ac:chgData name="Maria Isabel Uribe Diaz" userId="S::miuribe93@soy.sena.edu.co::f874e721-cfe2-4208-953d-f23d4fbbc403" providerId="AD" clId="Web-{CFC6A430-1A0E-374D-2A22-38362AC31B42}" dt="2023-09-01T00:48:03.649" v="57" actId="14100"/>
          <ac:picMkLst>
            <pc:docMk/>
            <pc:sldMk cId="2354083934" sldId="260"/>
            <ac:picMk id="4" creationId="{BAC97334-40A9-514B-9E2B-5CED14387AF3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0:48:44.729" v="61" actId="1076"/>
          <ac:picMkLst>
            <pc:docMk/>
            <pc:sldMk cId="2354083934" sldId="260"/>
            <ac:picMk id="5" creationId="{B7822231-187F-D1F4-A9C8-8C0946E1FAC5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0:49:25.636" v="69" actId="14100"/>
          <ac:cxnSpMkLst>
            <pc:docMk/>
            <pc:sldMk cId="2354083934" sldId="260"/>
            <ac:cxnSpMk id="6" creationId="{D6444F3B-A01A-4B71-100A-8FF786A44F3B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0:50:19.731" v="81" actId="1076"/>
        <pc:sldMkLst>
          <pc:docMk/>
          <pc:sldMk cId="3938020460" sldId="261"/>
        </pc:sldMkLst>
        <pc:picChg chg="mod">
          <ac:chgData name="Maria Isabel Uribe Diaz" userId="S::miuribe93@soy.sena.edu.co::f874e721-cfe2-4208-953d-f23d4fbbc403" providerId="AD" clId="Web-{CFC6A430-1A0E-374D-2A22-38362AC31B42}" dt="2023-09-01T00:49:34.683" v="71" actId="1076"/>
          <ac:picMkLst>
            <pc:docMk/>
            <pc:sldMk cId="3938020460" sldId="261"/>
            <ac:picMk id="4" creationId="{F08A600C-40CD-C86B-41D9-3FAD68967B58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0:50:19.731" v="81" actId="1076"/>
          <ac:picMkLst>
            <pc:docMk/>
            <pc:sldMk cId="3938020460" sldId="261"/>
            <ac:picMk id="5" creationId="{B40772F8-9DFB-67C4-DED7-6E6C1DC8A5C1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0:50:14.512" v="79"/>
          <ac:cxnSpMkLst>
            <pc:docMk/>
            <pc:sldMk cId="3938020460" sldId="261"/>
            <ac:cxnSpMk id="6" creationId="{5CBE28BA-93E7-26A1-BCA2-B5B6845E5D3B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0:51:25.967" v="99" actId="1076"/>
        <pc:sldMkLst>
          <pc:docMk/>
          <pc:sldMk cId="2989431" sldId="262"/>
        </pc:sldMkLst>
        <pc:picChg chg="mod">
          <ac:chgData name="Maria Isabel Uribe Diaz" userId="S::miuribe93@soy.sena.edu.co::f874e721-cfe2-4208-953d-f23d4fbbc403" providerId="AD" clId="Web-{CFC6A430-1A0E-374D-2A22-38362AC31B42}" dt="2023-09-01T00:51:05.404" v="93" actId="1076"/>
          <ac:picMkLst>
            <pc:docMk/>
            <pc:sldMk cId="2989431" sldId="262"/>
            <ac:picMk id="4" creationId="{2B895C0C-956A-2DBE-C2F2-4B8D167A4205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0:51:25.967" v="99" actId="1076"/>
          <ac:picMkLst>
            <pc:docMk/>
            <pc:sldMk cId="2989431" sldId="262"/>
            <ac:picMk id="5" creationId="{39471A18-DC29-253F-2747-B9476F8F9CBD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0:51:21.935" v="98"/>
          <ac:cxnSpMkLst>
            <pc:docMk/>
            <pc:sldMk cId="2989431" sldId="262"/>
            <ac:cxnSpMk id="6" creationId="{A1BAF11F-B27E-CAC8-30F3-6DE64164CD1E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0:53:01.469" v="117" actId="14100"/>
        <pc:sldMkLst>
          <pc:docMk/>
          <pc:sldMk cId="4176326151" sldId="263"/>
        </pc:sldMkLst>
        <pc:picChg chg="mod">
          <ac:chgData name="Maria Isabel Uribe Diaz" userId="S::miuribe93@soy.sena.edu.co::f874e721-cfe2-4208-953d-f23d4fbbc403" providerId="AD" clId="Web-{CFC6A430-1A0E-374D-2A22-38362AC31B42}" dt="2023-09-01T00:51:44.092" v="101" actId="1076"/>
          <ac:picMkLst>
            <pc:docMk/>
            <pc:sldMk cId="4176326151" sldId="263"/>
            <ac:picMk id="4" creationId="{90C289A0-A048-4A8A-A649-813C7720385B}"/>
          </ac:picMkLst>
        </pc:picChg>
        <pc:picChg chg="add mod modCrop">
          <ac:chgData name="Maria Isabel Uribe Diaz" userId="S::miuribe93@soy.sena.edu.co::f874e721-cfe2-4208-953d-f23d4fbbc403" providerId="AD" clId="Web-{CFC6A430-1A0E-374D-2A22-38362AC31B42}" dt="2023-09-01T00:52:26.312" v="108" actId="1076"/>
          <ac:picMkLst>
            <pc:docMk/>
            <pc:sldMk cId="4176326151" sldId="263"/>
            <ac:picMk id="5" creationId="{2993F2A2-20D1-9FC8-B031-C8020809A160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0:53:01.469" v="117" actId="14100"/>
          <ac:cxnSpMkLst>
            <pc:docMk/>
            <pc:sldMk cId="4176326151" sldId="263"/>
            <ac:cxnSpMk id="6" creationId="{23031A86-19A4-C891-2260-17915B02A39D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0:53:58.986" v="134" actId="14100"/>
        <pc:sldMkLst>
          <pc:docMk/>
          <pc:sldMk cId="3106185174" sldId="264"/>
        </pc:sldMkLst>
        <pc:picChg chg="mod">
          <ac:chgData name="Maria Isabel Uribe Diaz" userId="S::miuribe93@soy.sena.edu.co::f874e721-cfe2-4208-953d-f23d4fbbc403" providerId="AD" clId="Web-{CFC6A430-1A0E-374D-2A22-38362AC31B42}" dt="2023-09-01T00:53:56.580" v="133" actId="1076"/>
          <ac:picMkLst>
            <pc:docMk/>
            <pc:sldMk cId="3106185174" sldId="264"/>
            <ac:picMk id="4" creationId="{646327F7-5BD9-636C-A14E-0B625C2FFBC5}"/>
          </ac:picMkLst>
        </pc:picChg>
        <pc:picChg chg="add mod modCrop">
          <ac:chgData name="Maria Isabel Uribe Diaz" userId="S::miuribe93@soy.sena.edu.co::f874e721-cfe2-4208-953d-f23d4fbbc403" providerId="AD" clId="Web-{CFC6A430-1A0E-374D-2A22-38362AC31B42}" dt="2023-09-01T00:53:31.767" v="126" actId="1076"/>
          <ac:picMkLst>
            <pc:docMk/>
            <pc:sldMk cId="3106185174" sldId="264"/>
            <ac:picMk id="5" creationId="{962C420E-76B7-BE91-0CA3-E8D672E35E54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0:53:58.986" v="134" actId="14100"/>
          <ac:cxnSpMkLst>
            <pc:docMk/>
            <pc:sldMk cId="3106185174" sldId="264"/>
            <ac:cxnSpMk id="6" creationId="{6B31413D-30A3-CD17-7AA5-E4EC0FD643A2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0:55:37.223" v="157" actId="14100"/>
        <pc:sldMkLst>
          <pc:docMk/>
          <pc:sldMk cId="1982926409" sldId="265"/>
        </pc:sldMkLst>
        <pc:spChg chg="mod">
          <ac:chgData name="Maria Isabel Uribe Diaz" userId="S::miuribe93@soy.sena.edu.co::f874e721-cfe2-4208-953d-f23d4fbbc403" providerId="AD" clId="Web-{CFC6A430-1A0E-374D-2A22-38362AC31B42}" dt="2023-09-01T00:54:26.377" v="138" actId="14100"/>
          <ac:spMkLst>
            <pc:docMk/>
            <pc:sldMk cId="1982926409" sldId="265"/>
            <ac:spMk id="2" creationId="{F63635A8-90D0-647A-0C4A-B7B94E02FD0D}"/>
          </ac:spMkLst>
        </pc:spChg>
        <pc:picChg chg="mod">
          <ac:chgData name="Maria Isabel Uribe Diaz" userId="S::miuribe93@soy.sena.edu.co::f874e721-cfe2-4208-953d-f23d4fbbc403" providerId="AD" clId="Web-{CFC6A430-1A0E-374D-2A22-38362AC31B42}" dt="2023-09-01T00:54:22.440" v="137" actId="14100"/>
          <ac:picMkLst>
            <pc:docMk/>
            <pc:sldMk cId="1982926409" sldId="265"/>
            <ac:picMk id="4" creationId="{980C51D6-63A3-ED75-E80D-78655ED95069}"/>
          </ac:picMkLst>
        </pc:picChg>
        <pc:picChg chg="add mod modCrop">
          <ac:chgData name="Maria Isabel Uribe Diaz" userId="S::miuribe93@soy.sena.edu.co::f874e721-cfe2-4208-953d-f23d4fbbc403" providerId="AD" clId="Web-{CFC6A430-1A0E-374D-2A22-38362AC31B42}" dt="2023-09-01T00:55:18.019" v="151" actId="1076"/>
          <ac:picMkLst>
            <pc:docMk/>
            <pc:sldMk cId="1982926409" sldId="265"/>
            <ac:picMk id="5" creationId="{DA20C910-DB9B-48EC-15ED-672C9EA17CF7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0:55:37.223" v="157" actId="14100"/>
          <ac:cxnSpMkLst>
            <pc:docMk/>
            <pc:sldMk cId="1982926409" sldId="265"/>
            <ac:cxnSpMk id="6" creationId="{67B16C1A-CBD4-DF42-9DB2-57141DA33B37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0:59:22.525" v="175" actId="14100"/>
        <pc:sldMkLst>
          <pc:docMk/>
          <pc:sldMk cId="4145100884" sldId="266"/>
        </pc:sldMkLst>
        <pc:picChg chg="mod">
          <ac:chgData name="Maria Isabel Uribe Diaz" userId="S::miuribe93@soy.sena.edu.co::f874e721-cfe2-4208-953d-f23d4fbbc403" providerId="AD" clId="Web-{CFC6A430-1A0E-374D-2A22-38362AC31B42}" dt="2023-09-01T00:58:53.243" v="166" actId="1076"/>
          <ac:picMkLst>
            <pc:docMk/>
            <pc:sldMk cId="4145100884" sldId="266"/>
            <ac:picMk id="4" creationId="{D2CA5670-586D-7607-55B5-2439582E210C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0:58:59.524" v="169" actId="1076"/>
          <ac:picMkLst>
            <pc:docMk/>
            <pc:sldMk cId="4145100884" sldId="266"/>
            <ac:picMk id="5" creationId="{3C097BA1-535E-83FF-6FAA-085A041BF002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0:59:22.525" v="175" actId="14100"/>
          <ac:cxnSpMkLst>
            <pc:docMk/>
            <pc:sldMk cId="4145100884" sldId="266"/>
            <ac:cxnSpMk id="6" creationId="{8024EF30-E696-A84A-B49C-6AA4A5956299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00:25.401" v="189" actId="14100"/>
        <pc:sldMkLst>
          <pc:docMk/>
          <pc:sldMk cId="1904033220" sldId="267"/>
        </pc:sldMkLst>
        <pc:spChg chg="mod">
          <ac:chgData name="Maria Isabel Uribe Diaz" userId="S::miuribe93@soy.sena.edu.co::f874e721-cfe2-4208-953d-f23d4fbbc403" providerId="AD" clId="Web-{CFC6A430-1A0E-374D-2A22-38362AC31B42}" dt="2023-09-01T00:59:28.931" v="178" actId="14100"/>
          <ac:spMkLst>
            <pc:docMk/>
            <pc:sldMk cId="1904033220" sldId="267"/>
            <ac:spMk id="2" creationId="{F63635A8-90D0-647A-0C4A-B7B94E02FD0D}"/>
          </ac:spMkLst>
        </pc:spChg>
        <pc:picChg chg="mod">
          <ac:chgData name="Maria Isabel Uribe Diaz" userId="S::miuribe93@soy.sena.edu.co::f874e721-cfe2-4208-953d-f23d4fbbc403" providerId="AD" clId="Web-{CFC6A430-1A0E-374D-2A22-38362AC31B42}" dt="2023-09-01T00:59:26.447" v="177" actId="14100"/>
          <ac:picMkLst>
            <pc:docMk/>
            <pc:sldMk cId="1904033220" sldId="267"/>
            <ac:picMk id="4" creationId="{1D0958B6-7BF7-1CC7-65B8-96184EE239F5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0:59:52.963" v="181" actId="1076"/>
          <ac:picMkLst>
            <pc:docMk/>
            <pc:sldMk cId="1904033220" sldId="267"/>
            <ac:picMk id="5" creationId="{08C8C72F-D0A5-7321-679B-71B16E56C2A3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00:25.401" v="189" actId="14100"/>
          <ac:cxnSpMkLst>
            <pc:docMk/>
            <pc:sldMk cId="1904033220" sldId="267"/>
            <ac:cxnSpMk id="6" creationId="{8F7239BA-FBB8-E15F-6162-8FFE0075D9C6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01:15.403" v="200" actId="14100"/>
        <pc:sldMkLst>
          <pc:docMk/>
          <pc:sldMk cId="2737745269" sldId="268"/>
        </pc:sldMkLst>
        <pc:picChg chg="mod">
          <ac:chgData name="Maria Isabel Uribe Diaz" userId="S::miuribe93@soy.sena.edu.co::f874e721-cfe2-4208-953d-f23d4fbbc403" providerId="AD" clId="Web-{CFC6A430-1A0E-374D-2A22-38362AC31B42}" dt="2023-09-01T01:00:33.292" v="191" actId="1076"/>
          <ac:picMkLst>
            <pc:docMk/>
            <pc:sldMk cId="2737745269" sldId="268"/>
            <ac:picMk id="4" creationId="{83A2AA1A-5FC4-90E6-28F8-8D6FA9969E8A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00:50.168" v="194" actId="1076"/>
          <ac:picMkLst>
            <pc:docMk/>
            <pc:sldMk cId="2737745269" sldId="268"/>
            <ac:picMk id="5" creationId="{69A8C923-059A-3B50-DBD3-66AED75D915F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01:15.403" v="200" actId="14100"/>
          <ac:cxnSpMkLst>
            <pc:docMk/>
            <pc:sldMk cId="2737745269" sldId="268"/>
            <ac:cxnSpMk id="6" creationId="{EC03F616-E95A-A762-FEDD-829DA12483DE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02:00.716" v="211"/>
        <pc:sldMkLst>
          <pc:docMk/>
          <pc:sldMk cId="4214705619" sldId="269"/>
        </pc:sldMkLst>
        <pc:picChg chg="add mod">
          <ac:chgData name="Maria Isabel Uribe Diaz" userId="S::miuribe93@soy.sena.edu.co::f874e721-cfe2-4208-953d-f23d4fbbc403" providerId="AD" clId="Web-{CFC6A430-1A0E-374D-2A22-38362AC31B42}" dt="2023-09-01T01:01:43.872" v="205" actId="1076"/>
          <ac:picMkLst>
            <pc:docMk/>
            <pc:sldMk cId="4214705619" sldId="269"/>
            <ac:picMk id="3" creationId="{5FD66BBE-D3F3-9177-37D9-4DEA520C161E}"/>
          </ac:picMkLst>
        </pc:picChg>
        <pc:picChg chg="mod">
          <ac:chgData name="Maria Isabel Uribe Diaz" userId="S::miuribe93@soy.sena.edu.co::f874e721-cfe2-4208-953d-f23d4fbbc403" providerId="AD" clId="Web-{CFC6A430-1A0E-374D-2A22-38362AC31B42}" dt="2023-09-01T01:01:25.028" v="202" actId="1076"/>
          <ac:picMkLst>
            <pc:docMk/>
            <pc:sldMk cId="4214705619" sldId="269"/>
            <ac:picMk id="6" creationId="{09134BC3-615A-D93E-6D3B-C1F5313B4003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02:00.716" v="211"/>
          <ac:cxnSpMkLst>
            <pc:docMk/>
            <pc:sldMk cId="4214705619" sldId="269"/>
            <ac:cxnSpMk id="7" creationId="{F838E790-79FA-7D84-02A5-9C9A76190E38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03:08.671" v="226"/>
        <pc:sldMkLst>
          <pc:docMk/>
          <pc:sldMk cId="3492110939" sldId="270"/>
        </pc:sldMkLst>
        <pc:picChg chg="add mod">
          <ac:chgData name="Maria Isabel Uribe Diaz" userId="S::miuribe93@soy.sena.edu.co::f874e721-cfe2-4208-953d-f23d4fbbc403" providerId="AD" clId="Web-{CFC6A430-1A0E-374D-2A22-38362AC31B42}" dt="2023-09-01T01:02:37.170" v="216" actId="1076"/>
          <ac:picMkLst>
            <pc:docMk/>
            <pc:sldMk cId="3492110939" sldId="270"/>
            <ac:picMk id="4" creationId="{3BDEAAB6-FE76-7BB4-59DB-A75BA40477E1}"/>
          </ac:picMkLst>
        </pc:picChg>
        <pc:picChg chg="mod">
          <ac:chgData name="Maria Isabel Uribe Diaz" userId="S::miuribe93@soy.sena.edu.co::f874e721-cfe2-4208-953d-f23d4fbbc403" providerId="AD" clId="Web-{CFC6A430-1A0E-374D-2A22-38362AC31B42}" dt="2023-09-01T01:02:40.076" v="217" actId="1076"/>
          <ac:picMkLst>
            <pc:docMk/>
            <pc:sldMk cId="3492110939" sldId="270"/>
            <ac:picMk id="7" creationId="{44E48902-8987-B5D9-98A6-E4F02CE8E601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03:08.671" v="226"/>
          <ac:cxnSpMkLst>
            <pc:docMk/>
            <pc:sldMk cId="3492110939" sldId="270"/>
            <ac:cxnSpMk id="8" creationId="{D4501A31-A062-68A2-65FC-B6C0476E98BD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05:23.705" v="252"/>
        <pc:sldMkLst>
          <pc:docMk/>
          <pc:sldMk cId="742055576" sldId="271"/>
        </pc:sldMkLst>
        <pc:picChg chg="add mod">
          <ac:chgData name="Maria Isabel Uribe Diaz" userId="S::miuribe93@soy.sena.edu.co::f874e721-cfe2-4208-953d-f23d4fbbc403" providerId="AD" clId="Web-{CFC6A430-1A0E-374D-2A22-38362AC31B42}" dt="2023-09-01T01:05:05.736" v="245" actId="1076"/>
          <ac:picMkLst>
            <pc:docMk/>
            <pc:sldMk cId="742055576" sldId="271"/>
            <ac:picMk id="4" creationId="{2DEE0A53-E751-DC5D-4263-A030C0AF5D3E}"/>
          </ac:picMkLst>
        </pc:picChg>
        <pc:picChg chg="mod">
          <ac:chgData name="Maria Isabel Uribe Diaz" userId="S::miuribe93@soy.sena.edu.co::f874e721-cfe2-4208-953d-f23d4fbbc403" providerId="AD" clId="Web-{CFC6A430-1A0E-374D-2A22-38362AC31B42}" dt="2023-09-01T01:05:06.924" v="246" actId="1076"/>
          <ac:picMkLst>
            <pc:docMk/>
            <pc:sldMk cId="742055576" sldId="271"/>
            <ac:picMk id="7" creationId="{7B5EE713-74D3-A4AF-C23C-2C4EE517EF41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05:23.705" v="252"/>
          <ac:cxnSpMkLst>
            <pc:docMk/>
            <pc:sldMk cId="742055576" sldId="271"/>
            <ac:cxnSpMk id="8" creationId="{755ECC0F-E268-9E3D-F59D-1213A7F65FE4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04:36.079" v="241"/>
        <pc:sldMkLst>
          <pc:docMk/>
          <pc:sldMk cId="278690950" sldId="272"/>
        </pc:sldMkLst>
        <pc:picChg chg="mod">
          <ac:chgData name="Maria Isabel Uribe Diaz" userId="S::miuribe93@soy.sena.edu.co::f874e721-cfe2-4208-953d-f23d4fbbc403" providerId="AD" clId="Web-{CFC6A430-1A0E-374D-2A22-38362AC31B42}" dt="2023-09-01T01:04:09.891" v="231" actId="1076"/>
          <ac:picMkLst>
            <pc:docMk/>
            <pc:sldMk cId="278690950" sldId="272"/>
            <ac:picMk id="3" creationId="{8FDA907D-47E6-44D5-521F-3261303C459D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04:16.766" v="234" actId="1076"/>
          <ac:picMkLst>
            <pc:docMk/>
            <pc:sldMk cId="278690950" sldId="272"/>
            <ac:picMk id="4" creationId="{37E912D5-0218-9D64-9D85-D795B03E47A1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04:36.079" v="241"/>
          <ac:cxnSpMkLst>
            <pc:docMk/>
            <pc:sldMk cId="278690950" sldId="272"/>
            <ac:cxnSpMk id="6" creationId="{A88034DF-70C5-5574-6874-24A70B5FF956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06:16.425" v="265"/>
        <pc:sldMkLst>
          <pc:docMk/>
          <pc:sldMk cId="1127022402" sldId="273"/>
        </pc:sldMkLst>
        <pc:picChg chg="mod">
          <ac:chgData name="Maria Isabel Uribe Diaz" userId="S::miuribe93@soy.sena.edu.co::f874e721-cfe2-4208-953d-f23d4fbbc403" providerId="AD" clId="Web-{CFC6A430-1A0E-374D-2A22-38362AC31B42}" dt="2023-09-01T01:06:02.472" v="260" actId="14100"/>
          <ac:picMkLst>
            <pc:docMk/>
            <pc:sldMk cId="1127022402" sldId="273"/>
            <ac:picMk id="3" creationId="{8BFB8990-C45C-7012-A305-3CE1A83B1209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05:58.315" v="258" actId="1076"/>
          <ac:picMkLst>
            <pc:docMk/>
            <pc:sldMk cId="1127022402" sldId="273"/>
            <ac:picMk id="4" creationId="{A0D21D90-5C70-0598-3319-47200E595AFB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06:16.425" v="265"/>
          <ac:cxnSpMkLst>
            <pc:docMk/>
            <pc:sldMk cId="1127022402" sldId="273"/>
            <ac:cxnSpMk id="6" creationId="{86E1B7F6-F085-DC3A-3747-5F5A35852E1B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09:26.242" v="280" actId="14100"/>
        <pc:sldMkLst>
          <pc:docMk/>
          <pc:sldMk cId="1832961004" sldId="274"/>
        </pc:sldMkLst>
        <pc:picChg chg="mod">
          <ac:chgData name="Maria Isabel Uribe Diaz" userId="S::miuribe93@soy.sena.edu.co::f874e721-cfe2-4208-953d-f23d4fbbc403" providerId="AD" clId="Web-{CFC6A430-1A0E-374D-2A22-38362AC31B42}" dt="2023-09-01T01:09:02.429" v="271" actId="14100"/>
          <ac:picMkLst>
            <pc:docMk/>
            <pc:sldMk cId="1832961004" sldId="274"/>
            <ac:picMk id="3" creationId="{5FA12A73-A02C-8786-18B0-C555238068B4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09:05.976" v="273" actId="1076"/>
          <ac:picMkLst>
            <pc:docMk/>
            <pc:sldMk cId="1832961004" sldId="274"/>
            <ac:picMk id="4" creationId="{07BE2E8E-08CF-81C0-DF74-6B7EC6FA32CB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09:26.242" v="280" actId="14100"/>
          <ac:cxnSpMkLst>
            <pc:docMk/>
            <pc:sldMk cId="1832961004" sldId="274"/>
            <ac:cxnSpMk id="6" creationId="{53D91CEC-F95A-9F65-406C-F3B7B1EF0DF4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11:06.120" v="295"/>
        <pc:sldMkLst>
          <pc:docMk/>
          <pc:sldMk cId="4205078711" sldId="275"/>
        </pc:sldMkLst>
        <pc:picChg chg="mod">
          <ac:chgData name="Maria Isabel Uribe Diaz" userId="S::miuribe93@soy.sena.edu.co::f874e721-cfe2-4208-953d-f23d4fbbc403" providerId="AD" clId="Web-{CFC6A430-1A0E-374D-2A22-38362AC31B42}" dt="2023-09-01T01:09:38.211" v="283" actId="1076"/>
          <ac:picMkLst>
            <pc:docMk/>
            <pc:sldMk cId="4205078711" sldId="275"/>
            <ac:picMk id="3" creationId="{01F92450-7C6F-342D-D0C8-F4ED0A45B622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10:12.790" v="287" actId="1076"/>
          <ac:picMkLst>
            <pc:docMk/>
            <pc:sldMk cId="4205078711" sldId="275"/>
            <ac:picMk id="4" creationId="{347B126A-16C0-71C1-A290-461A24AFC21D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11:06.120" v="295"/>
          <ac:cxnSpMkLst>
            <pc:docMk/>
            <pc:sldMk cId="4205078711" sldId="275"/>
            <ac:cxnSpMk id="6" creationId="{27684808-B1B2-A3ED-1264-23FEDB1F13B8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12:07.496" v="309" actId="14100"/>
        <pc:sldMkLst>
          <pc:docMk/>
          <pc:sldMk cId="2428194791" sldId="276"/>
        </pc:sldMkLst>
        <pc:spChg chg="mod">
          <ac:chgData name="Maria Isabel Uribe Diaz" userId="S::miuribe93@soy.sena.edu.co::f874e721-cfe2-4208-953d-f23d4fbbc403" providerId="AD" clId="Web-{CFC6A430-1A0E-374D-2A22-38362AC31B42}" dt="2023-09-01T01:11:17.917" v="298" actId="14100"/>
          <ac:spMkLst>
            <pc:docMk/>
            <pc:sldMk cId="2428194791" sldId="276"/>
            <ac:spMk id="2" creationId="{F63635A8-90D0-647A-0C4A-B7B94E02FD0D}"/>
          </ac:spMkLst>
        </pc:spChg>
        <pc:picChg chg="mod">
          <ac:chgData name="Maria Isabel Uribe Diaz" userId="S::miuribe93@soy.sena.edu.co::f874e721-cfe2-4208-953d-f23d4fbbc403" providerId="AD" clId="Web-{CFC6A430-1A0E-374D-2A22-38362AC31B42}" dt="2023-09-01T01:11:14.526" v="297" actId="1076"/>
          <ac:picMkLst>
            <pc:docMk/>
            <pc:sldMk cId="2428194791" sldId="276"/>
            <ac:picMk id="3" creationId="{D73091B5-CA92-90ED-4506-B2581D129019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11:46.699" v="301" actId="1076"/>
          <ac:picMkLst>
            <pc:docMk/>
            <pc:sldMk cId="2428194791" sldId="276"/>
            <ac:picMk id="4" creationId="{4CE8D067-522D-038B-C958-C51924A71393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12:07.496" v="309" actId="14100"/>
          <ac:cxnSpMkLst>
            <pc:docMk/>
            <pc:sldMk cId="2428194791" sldId="276"/>
            <ac:cxnSpMk id="6" creationId="{5B871931-B0E3-D8EF-1A9C-D25880E202BF}"/>
          </ac:cxnSpMkLst>
        </pc:cxnChg>
      </pc:sldChg>
      <pc:sldChg chg="addSp delSp modSp">
        <pc:chgData name="Maria Isabel Uribe Diaz" userId="S::miuribe93@soy.sena.edu.co::f874e721-cfe2-4208-953d-f23d4fbbc403" providerId="AD" clId="Web-{CFC6A430-1A0E-374D-2A22-38362AC31B42}" dt="2023-09-01T01:20:38.227" v="347" actId="14100"/>
        <pc:sldMkLst>
          <pc:docMk/>
          <pc:sldMk cId="2920113603" sldId="277"/>
        </pc:sldMkLst>
        <pc:spChg chg="mod">
          <ac:chgData name="Maria Isabel Uribe Diaz" userId="S::miuribe93@soy.sena.edu.co::f874e721-cfe2-4208-953d-f23d4fbbc403" providerId="AD" clId="Web-{CFC6A430-1A0E-374D-2A22-38362AC31B42}" dt="2023-09-01T01:12:43.075" v="315" actId="20577"/>
          <ac:spMkLst>
            <pc:docMk/>
            <pc:sldMk cId="2920113603" sldId="277"/>
            <ac:spMk id="2" creationId="{F63635A8-90D0-647A-0C4A-B7B94E02FD0D}"/>
          </ac:spMkLst>
        </pc:spChg>
        <pc:picChg chg="mod">
          <ac:chgData name="Maria Isabel Uribe Diaz" userId="S::miuribe93@soy.sena.edu.co::f874e721-cfe2-4208-953d-f23d4fbbc403" providerId="AD" clId="Web-{CFC6A430-1A0E-374D-2A22-38362AC31B42}" dt="2023-09-01T01:18:29.630" v="327" actId="1076"/>
          <ac:picMkLst>
            <pc:docMk/>
            <pc:sldMk cId="2920113603" sldId="277"/>
            <ac:picMk id="3" creationId="{5A01C65D-070B-49D1-CD44-B559016533DD}"/>
          </ac:picMkLst>
        </pc:picChg>
        <pc:picChg chg="add del mod">
          <ac:chgData name="Maria Isabel Uribe Diaz" userId="S::miuribe93@soy.sena.edu.co::f874e721-cfe2-4208-953d-f23d4fbbc403" providerId="AD" clId="Web-{CFC6A430-1A0E-374D-2A22-38362AC31B42}" dt="2023-09-01T01:20:33.164" v="345"/>
          <ac:picMkLst>
            <pc:docMk/>
            <pc:sldMk cId="2920113603" sldId="277"/>
            <ac:picMk id="4" creationId="{11FBEF9A-BF4E-D06A-1811-8386E7D0D297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18:58.506" v="331" actId="1076"/>
          <ac:picMkLst>
            <pc:docMk/>
            <pc:sldMk cId="2920113603" sldId="277"/>
            <ac:picMk id="6" creationId="{943C16C3-B674-9379-4BC1-B09D03003085}"/>
          </ac:picMkLst>
        </pc:picChg>
        <pc:cxnChg chg="add del mod">
          <ac:chgData name="Maria Isabel Uribe Diaz" userId="S::miuribe93@soy.sena.edu.co::f874e721-cfe2-4208-953d-f23d4fbbc403" providerId="AD" clId="Web-{CFC6A430-1A0E-374D-2A22-38362AC31B42}" dt="2023-09-01T01:20:34.649" v="346"/>
          <ac:cxnSpMkLst>
            <pc:docMk/>
            <pc:sldMk cId="2920113603" sldId="277"/>
            <ac:cxnSpMk id="7" creationId="{96AF22A5-01A8-7361-9B10-EFDEE7EBC767}"/>
          </ac:cxnSpMkLst>
        </pc:cxnChg>
        <pc:cxnChg chg="add mod">
          <ac:chgData name="Maria Isabel Uribe Diaz" userId="S::miuribe93@soy.sena.edu.co::f874e721-cfe2-4208-953d-f23d4fbbc403" providerId="AD" clId="Web-{CFC6A430-1A0E-374D-2A22-38362AC31B42}" dt="2023-09-01T01:20:38.227" v="347" actId="14100"/>
          <ac:cxnSpMkLst>
            <pc:docMk/>
            <pc:sldMk cId="2920113603" sldId="277"/>
            <ac:cxnSpMk id="8" creationId="{C2CE7039-B02E-7BE7-67E1-234D25CC925C}"/>
          </ac:cxnSpMkLst>
        </pc:cxnChg>
      </pc:sldChg>
      <pc:sldChg chg="ord">
        <pc:chgData name="Maria Isabel Uribe Diaz" userId="S::miuribe93@soy.sena.edu.co::f874e721-cfe2-4208-953d-f23d4fbbc403" providerId="AD" clId="Web-{CFC6A430-1A0E-374D-2A22-38362AC31B42}" dt="2023-09-01T01:12:13.027" v="310"/>
        <pc:sldMkLst>
          <pc:docMk/>
          <pc:sldMk cId="1326513171" sldId="278"/>
        </pc:sldMkLst>
      </pc:sldChg>
      <pc:sldChg chg="addSp modSp">
        <pc:chgData name="Maria Isabel Uribe Diaz" userId="S::miuribe93@soy.sena.edu.co::f874e721-cfe2-4208-953d-f23d4fbbc403" providerId="AD" clId="Web-{CFC6A430-1A0E-374D-2A22-38362AC31B42}" dt="2023-09-01T01:21:30.134" v="355"/>
        <pc:sldMkLst>
          <pc:docMk/>
          <pc:sldMk cId="408363092" sldId="279"/>
        </pc:sldMkLst>
        <pc:picChg chg="mod">
          <ac:chgData name="Maria Isabel Uribe Diaz" userId="S::miuribe93@soy.sena.edu.co::f874e721-cfe2-4208-953d-f23d4fbbc403" providerId="AD" clId="Web-{CFC6A430-1A0E-374D-2A22-38362AC31B42}" dt="2023-09-01T01:20:43.711" v="348" actId="1076"/>
          <ac:picMkLst>
            <pc:docMk/>
            <pc:sldMk cId="408363092" sldId="279"/>
            <ac:picMk id="3" creationId="{4D209834-3943-970B-1993-7FBBCB17743A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21:15.509" v="351" actId="1076"/>
          <ac:picMkLst>
            <pc:docMk/>
            <pc:sldMk cId="408363092" sldId="279"/>
            <ac:picMk id="4" creationId="{633B21E9-639C-CFE5-EA93-B6000D90C8C4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21:30.134" v="355"/>
          <ac:cxnSpMkLst>
            <pc:docMk/>
            <pc:sldMk cId="408363092" sldId="279"/>
            <ac:cxnSpMk id="6" creationId="{F250B2AD-3F93-CA9D-02AA-2CE00B4B36B8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23:46.090" v="376"/>
        <pc:sldMkLst>
          <pc:docMk/>
          <pc:sldMk cId="3637780802" sldId="280"/>
        </pc:sldMkLst>
        <pc:picChg chg="mod">
          <ac:chgData name="Maria Isabel Uribe Diaz" userId="S::miuribe93@soy.sena.edu.co::f874e721-cfe2-4208-953d-f23d4fbbc403" providerId="AD" clId="Web-{CFC6A430-1A0E-374D-2A22-38362AC31B42}" dt="2023-09-01T01:22:26.620" v="356" actId="1076"/>
          <ac:picMkLst>
            <pc:docMk/>
            <pc:sldMk cId="3637780802" sldId="280"/>
            <ac:picMk id="3" creationId="{28E90179-BB2D-6EAD-9157-A864CB1D8479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22:51.870" v="359" actId="1076"/>
          <ac:picMkLst>
            <pc:docMk/>
            <pc:sldMk cId="3637780802" sldId="280"/>
            <ac:picMk id="4" creationId="{5C33E157-EB29-882A-41C0-F34AEAD5E792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23:46.090" v="376"/>
          <ac:cxnSpMkLst>
            <pc:docMk/>
            <pc:sldMk cId="3637780802" sldId="280"/>
            <ac:cxnSpMk id="6" creationId="{A7264613-8A22-CEA4-7E14-1EB02D2887C4}"/>
          </ac:cxnSpMkLst>
        </pc:cxnChg>
      </pc:sldChg>
      <pc:sldChg chg="addSp modSp">
        <pc:chgData name="Maria Isabel Uribe Diaz" userId="S::miuribe93@soy.sena.edu.co::f874e721-cfe2-4208-953d-f23d4fbbc403" providerId="AD" clId="Web-{CFC6A430-1A0E-374D-2A22-38362AC31B42}" dt="2023-09-01T01:24:36.373" v="386"/>
        <pc:sldMkLst>
          <pc:docMk/>
          <pc:sldMk cId="2925613490" sldId="281"/>
        </pc:sldMkLst>
        <pc:picChg chg="mod">
          <ac:chgData name="Maria Isabel Uribe Diaz" userId="S::miuribe93@soy.sena.edu.co::f874e721-cfe2-4208-953d-f23d4fbbc403" providerId="AD" clId="Web-{CFC6A430-1A0E-374D-2A22-38362AC31B42}" dt="2023-09-01T01:24:16.310" v="381" actId="1076"/>
          <ac:picMkLst>
            <pc:docMk/>
            <pc:sldMk cId="2925613490" sldId="281"/>
            <ac:picMk id="3" creationId="{086B4071-988A-555A-0A6A-3B83D3836D74}"/>
          </ac:picMkLst>
        </pc:picChg>
        <pc:picChg chg="add mod">
          <ac:chgData name="Maria Isabel Uribe Diaz" userId="S::miuribe93@soy.sena.edu.co::f874e721-cfe2-4208-953d-f23d4fbbc403" providerId="AD" clId="Web-{CFC6A430-1A0E-374D-2A22-38362AC31B42}" dt="2023-09-01T01:24:15.185" v="380" actId="1076"/>
          <ac:picMkLst>
            <pc:docMk/>
            <pc:sldMk cId="2925613490" sldId="281"/>
            <ac:picMk id="4" creationId="{EBE887A4-57F6-5D79-C399-DBEA05159E27}"/>
          </ac:picMkLst>
        </pc:picChg>
        <pc:cxnChg chg="add mod">
          <ac:chgData name="Maria Isabel Uribe Diaz" userId="S::miuribe93@soy.sena.edu.co::f874e721-cfe2-4208-953d-f23d4fbbc403" providerId="AD" clId="Web-{CFC6A430-1A0E-374D-2A22-38362AC31B42}" dt="2023-09-01T01:24:36.373" v="386"/>
          <ac:cxnSpMkLst>
            <pc:docMk/>
            <pc:sldMk cId="2925613490" sldId="281"/>
            <ac:cxnSpMk id="6" creationId="{CC7DFB74-B3C8-817E-93B3-BECE86C621F4}"/>
          </ac:cxnSpMkLst>
        </pc:cxnChg>
      </pc:sldChg>
    </pc:docChg>
  </pc:docChgLst>
  <pc:docChgLst>
    <pc:chgData name="Sara Naidu Diaz Gonzalez" userId="S::sndiaz4@soy.sena.edu.co::94f02f45-69a4-4ff3-a3dc-fe0d52e2f980" providerId="AD" clId="Web-{BBCF018D-6817-4FB3-B4BA-D2DE2D0990FB}"/>
    <pc:docChg chg="addSld modSld">
      <pc:chgData name="Sara Naidu Diaz Gonzalez" userId="S::sndiaz4@soy.sena.edu.co::94f02f45-69a4-4ff3-a3dc-fe0d52e2f980" providerId="AD" clId="Web-{BBCF018D-6817-4FB3-B4BA-D2DE2D0990FB}" dt="2023-09-05T13:37:13.975" v="157" actId="14100"/>
      <pc:docMkLst>
        <pc:docMk/>
      </pc:docMkLst>
      <pc:sldChg chg="addSp delSp modSp new">
        <pc:chgData name="Sara Naidu Diaz Gonzalez" userId="S::sndiaz4@soy.sena.edu.co::94f02f45-69a4-4ff3-a3dc-fe0d52e2f980" providerId="AD" clId="Web-{BBCF018D-6817-4FB3-B4BA-D2DE2D0990FB}" dt="2023-09-05T13:37:13.975" v="157" actId="14100"/>
        <pc:sldMkLst>
          <pc:docMk/>
          <pc:sldMk cId="3614697247" sldId="337"/>
        </pc:sldMkLst>
        <pc:spChg chg="mod">
          <ac:chgData name="Sara Naidu Diaz Gonzalez" userId="S::sndiaz4@soy.sena.edu.co::94f02f45-69a4-4ff3-a3dc-fe0d52e2f980" providerId="AD" clId="Web-{BBCF018D-6817-4FB3-B4BA-D2DE2D0990FB}" dt="2023-09-05T13:19:14.772" v="81" actId="20577"/>
          <ac:spMkLst>
            <pc:docMk/>
            <pc:sldMk cId="3614697247" sldId="337"/>
            <ac:spMk id="2" creationId="{B17344D6-5E07-AAA6-CB94-33D481C3F447}"/>
          </ac:spMkLst>
        </pc:spChg>
        <pc:spChg chg="add del mod">
          <ac:chgData name="Sara Naidu Diaz Gonzalez" userId="S::sndiaz4@soy.sena.edu.co::94f02f45-69a4-4ff3-a3dc-fe0d52e2f980" providerId="AD" clId="Web-{BBCF018D-6817-4FB3-B4BA-D2DE2D0990FB}" dt="2023-09-05T13:37:13.975" v="157" actId="14100"/>
          <ac:spMkLst>
            <pc:docMk/>
            <pc:sldMk cId="3614697247" sldId="337"/>
            <ac:spMk id="3" creationId="{230E8A21-3227-3B68-D3AD-4F2786D78808}"/>
          </ac:spMkLst>
        </pc:spChg>
        <pc:picChg chg="add del mod ord">
          <ac:chgData name="Sara Naidu Diaz Gonzalez" userId="S::sndiaz4@soy.sena.edu.co::94f02f45-69a4-4ff3-a3dc-fe0d52e2f980" providerId="AD" clId="Web-{BBCF018D-6817-4FB3-B4BA-D2DE2D0990FB}" dt="2023-09-05T13:18:16.614" v="13"/>
          <ac:picMkLst>
            <pc:docMk/>
            <pc:sldMk cId="3614697247" sldId="337"/>
            <ac:picMk id="4" creationId="{A3EFB9A1-FFAD-31D8-2960-10EBB5FE776E}"/>
          </ac:picMkLst>
        </pc:picChg>
        <pc:picChg chg="add del mod">
          <ac:chgData name="Sara Naidu Diaz Gonzalez" userId="S::sndiaz4@soy.sena.edu.co::94f02f45-69a4-4ff3-a3dc-fe0d52e2f980" providerId="AD" clId="Web-{BBCF018D-6817-4FB3-B4BA-D2DE2D0990FB}" dt="2023-09-05T13:35:12.831" v="149"/>
          <ac:picMkLst>
            <pc:docMk/>
            <pc:sldMk cId="3614697247" sldId="337"/>
            <ac:picMk id="5" creationId="{8C82290A-BA5C-44A4-475A-A85C7206EC00}"/>
          </ac:picMkLst>
        </pc:picChg>
        <pc:picChg chg="add mod">
          <ac:chgData name="Sara Naidu Diaz Gonzalez" userId="S::sndiaz4@soy.sena.edu.co::94f02f45-69a4-4ff3-a3dc-fe0d52e2f980" providerId="AD" clId="Web-{BBCF018D-6817-4FB3-B4BA-D2DE2D0990FB}" dt="2023-09-05T13:36:14.661" v="152" actId="1076"/>
          <ac:picMkLst>
            <pc:docMk/>
            <pc:sldMk cId="3614697247" sldId="337"/>
            <ac:picMk id="6" creationId="{B6E4A9B0-B96C-2CB3-20A9-BF0DBEF6D036}"/>
          </ac:picMkLst>
        </pc:picChg>
      </pc:sldChg>
      <pc:sldChg chg="addSp delSp modSp new">
        <pc:chgData name="Sara Naidu Diaz Gonzalez" userId="S::sndiaz4@soy.sena.edu.co::94f02f45-69a4-4ff3-a3dc-fe0d52e2f980" providerId="AD" clId="Web-{BBCF018D-6817-4FB3-B4BA-D2DE2D0990FB}" dt="2023-09-05T13:35:00.596" v="148" actId="20577"/>
        <pc:sldMkLst>
          <pc:docMk/>
          <pc:sldMk cId="1375609147" sldId="338"/>
        </pc:sldMkLst>
        <pc:spChg chg="mod">
          <ac:chgData name="Sara Naidu Diaz Gonzalez" userId="S::sndiaz4@soy.sena.edu.co::94f02f45-69a4-4ff3-a3dc-fe0d52e2f980" providerId="AD" clId="Web-{BBCF018D-6817-4FB3-B4BA-D2DE2D0990FB}" dt="2023-09-05T13:35:00.596" v="148" actId="20577"/>
          <ac:spMkLst>
            <pc:docMk/>
            <pc:sldMk cId="1375609147" sldId="338"/>
            <ac:spMk id="2" creationId="{2AA9F968-C28F-638C-F20E-3E9B914F75B5}"/>
          </ac:spMkLst>
        </pc:spChg>
        <pc:spChg chg="del mod">
          <ac:chgData name="Sara Naidu Diaz Gonzalez" userId="S::sndiaz4@soy.sena.edu.co::94f02f45-69a4-4ff3-a3dc-fe0d52e2f980" providerId="AD" clId="Web-{BBCF018D-6817-4FB3-B4BA-D2DE2D0990FB}" dt="2023-09-05T13:28:26.116" v="110"/>
          <ac:spMkLst>
            <pc:docMk/>
            <pc:sldMk cId="1375609147" sldId="338"/>
            <ac:spMk id="3" creationId="{B79B07D7-37C4-0BCA-2D1F-C1C30665A927}"/>
          </ac:spMkLst>
        </pc:spChg>
        <pc:spChg chg="add del mod">
          <ac:chgData name="Sara Naidu Diaz Gonzalez" userId="S::sndiaz4@soy.sena.edu.co::94f02f45-69a4-4ff3-a3dc-fe0d52e2f980" providerId="AD" clId="Web-{BBCF018D-6817-4FB3-B4BA-D2DE2D0990FB}" dt="2023-09-05T13:30:51.823" v="111"/>
          <ac:spMkLst>
            <pc:docMk/>
            <pc:sldMk cId="1375609147" sldId="338"/>
            <ac:spMk id="6" creationId="{282BD20B-D5C0-9227-4C85-515206EAC48A}"/>
          </ac:spMkLst>
        </pc:spChg>
        <pc:picChg chg="add del mod">
          <ac:chgData name="Sara Naidu Diaz Gonzalez" userId="S::sndiaz4@soy.sena.edu.co::94f02f45-69a4-4ff3-a3dc-fe0d52e2f980" providerId="AD" clId="Web-{BBCF018D-6817-4FB3-B4BA-D2DE2D0990FB}" dt="2023-09-05T13:31:10.074" v="115"/>
          <ac:picMkLst>
            <pc:docMk/>
            <pc:sldMk cId="1375609147" sldId="338"/>
            <ac:picMk id="4" creationId="{CB5490EC-097E-EA9E-8CD4-3581714837F8}"/>
          </ac:picMkLst>
        </pc:picChg>
        <pc:picChg chg="add mod">
          <ac:chgData name="Sara Naidu Diaz Gonzalez" userId="S::sndiaz4@soy.sena.edu.co::94f02f45-69a4-4ff3-a3dc-fe0d52e2f980" providerId="AD" clId="Web-{BBCF018D-6817-4FB3-B4BA-D2DE2D0990FB}" dt="2023-09-05T13:31:30.699" v="117" actId="14100"/>
          <ac:picMkLst>
            <pc:docMk/>
            <pc:sldMk cId="1375609147" sldId="338"/>
            <ac:picMk id="7" creationId="{603FD167-D1A9-4844-4FF0-234771AA4754}"/>
          </ac:picMkLst>
        </pc:picChg>
      </pc:sldChg>
    </pc:docChg>
  </pc:docChgLst>
  <pc:docChgLst>
    <pc:chgData name="Sara Naidu Diaz Gonzalez" userId="S::sndiaz4@soy.sena.edu.co::94f02f45-69a4-4ff3-a3dc-fe0d52e2f980" providerId="AD" clId="Web-{457ADBE9-652C-4E10-B350-9BA86C608E2E}"/>
    <pc:docChg chg="addSld delSld modSld">
      <pc:chgData name="Sara Naidu Diaz Gonzalez" userId="S::sndiaz4@soy.sena.edu.co::94f02f45-69a4-4ff3-a3dc-fe0d52e2f980" providerId="AD" clId="Web-{457ADBE9-652C-4E10-B350-9BA86C608E2E}" dt="2023-09-01T12:17:33.585" v="80"/>
      <pc:docMkLst>
        <pc:docMk/>
      </pc:docMkLst>
      <pc:sldChg chg="addSp delSp modSp">
        <pc:chgData name="Sara Naidu Diaz Gonzalez" userId="S::sndiaz4@soy.sena.edu.co::94f02f45-69a4-4ff3-a3dc-fe0d52e2f980" providerId="AD" clId="Web-{457ADBE9-652C-4E10-B350-9BA86C608E2E}" dt="2023-09-01T11:40:42.118" v="7" actId="1076"/>
        <pc:sldMkLst>
          <pc:docMk/>
          <pc:sldMk cId="880008726" sldId="313"/>
        </pc:sldMkLst>
        <pc:spChg chg="del">
          <ac:chgData name="Sara Naidu Diaz Gonzalez" userId="S::sndiaz4@soy.sena.edu.co::94f02f45-69a4-4ff3-a3dc-fe0d52e2f980" providerId="AD" clId="Web-{457ADBE9-652C-4E10-B350-9BA86C608E2E}" dt="2023-09-01T11:39:11.193" v="0"/>
          <ac:spMkLst>
            <pc:docMk/>
            <pc:sldMk cId="880008726" sldId="313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457ADBE9-652C-4E10-B350-9BA86C608E2E}" dt="2023-09-01T11:39:16.115" v="2" actId="14100"/>
          <ac:picMkLst>
            <pc:docMk/>
            <pc:sldMk cId="880008726" sldId="313"/>
            <ac:picMk id="3" creationId="{2439E4AE-AB1E-80A5-E4B8-CEDEB7984281}"/>
          </ac:picMkLst>
        </pc:picChg>
        <pc:picChg chg="add mod">
          <ac:chgData name="Sara Naidu Diaz Gonzalez" userId="S::sndiaz4@soy.sena.edu.co::94f02f45-69a4-4ff3-a3dc-fe0d52e2f980" providerId="AD" clId="Web-{457ADBE9-652C-4E10-B350-9BA86C608E2E}" dt="2023-09-01T11:40:42.118" v="7" actId="1076"/>
          <ac:picMkLst>
            <pc:docMk/>
            <pc:sldMk cId="880008726" sldId="313"/>
            <ac:picMk id="4" creationId="{3E9C96CD-AE03-4C58-B6D3-E48B4DDECEBC}"/>
          </ac:picMkLst>
        </pc:picChg>
      </pc:sldChg>
      <pc:sldChg chg="addSp delSp modSp">
        <pc:chgData name="Sara Naidu Diaz Gonzalez" userId="S::sndiaz4@soy.sena.edu.co::94f02f45-69a4-4ff3-a3dc-fe0d52e2f980" providerId="AD" clId="Web-{457ADBE9-652C-4E10-B350-9BA86C608E2E}" dt="2023-09-01T11:55:40.258" v="13" actId="14100"/>
        <pc:sldMkLst>
          <pc:docMk/>
          <pc:sldMk cId="3600664143" sldId="315"/>
        </pc:sldMkLst>
        <pc:spChg chg="del">
          <ac:chgData name="Sara Naidu Diaz Gonzalez" userId="S::sndiaz4@soy.sena.edu.co::94f02f45-69a4-4ff3-a3dc-fe0d52e2f980" providerId="AD" clId="Web-{457ADBE9-652C-4E10-B350-9BA86C608E2E}" dt="2023-09-01T11:55:02.241" v="8"/>
          <ac:spMkLst>
            <pc:docMk/>
            <pc:sldMk cId="3600664143" sldId="315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457ADBE9-652C-4E10-B350-9BA86C608E2E}" dt="2023-09-01T11:55:07.273" v="10" actId="14100"/>
          <ac:picMkLst>
            <pc:docMk/>
            <pc:sldMk cId="3600664143" sldId="315"/>
            <ac:picMk id="3" creationId="{5D16C29D-748A-CAEE-9637-4EFBAD60E103}"/>
          </ac:picMkLst>
        </pc:picChg>
        <pc:picChg chg="add mod">
          <ac:chgData name="Sara Naidu Diaz Gonzalez" userId="S::sndiaz4@soy.sena.edu.co::94f02f45-69a4-4ff3-a3dc-fe0d52e2f980" providerId="AD" clId="Web-{457ADBE9-652C-4E10-B350-9BA86C608E2E}" dt="2023-09-01T11:55:40.258" v="13" actId="14100"/>
          <ac:picMkLst>
            <pc:docMk/>
            <pc:sldMk cId="3600664143" sldId="315"/>
            <ac:picMk id="4" creationId="{728C8014-DB43-62C1-DB90-75582BC92475}"/>
          </ac:picMkLst>
        </pc:picChg>
      </pc:sldChg>
      <pc:sldChg chg="modSp">
        <pc:chgData name="Sara Naidu Diaz Gonzalez" userId="S::sndiaz4@soy.sena.edu.co::94f02f45-69a4-4ff3-a3dc-fe0d52e2f980" providerId="AD" clId="Web-{457ADBE9-652C-4E10-B350-9BA86C608E2E}" dt="2023-09-01T12:15:45.393" v="41" actId="20577"/>
        <pc:sldMkLst>
          <pc:docMk/>
          <pc:sldMk cId="2605806744" sldId="316"/>
        </pc:sldMkLst>
        <pc:spChg chg="mod">
          <ac:chgData name="Sara Naidu Diaz Gonzalez" userId="S::sndiaz4@soy.sena.edu.co::94f02f45-69a4-4ff3-a3dc-fe0d52e2f980" providerId="AD" clId="Web-{457ADBE9-652C-4E10-B350-9BA86C608E2E}" dt="2023-09-01T12:15:45.393" v="41" actId="20577"/>
          <ac:spMkLst>
            <pc:docMk/>
            <pc:sldMk cId="2605806744" sldId="316"/>
            <ac:spMk id="2" creationId="{F63635A8-90D0-647A-0C4A-B7B94E02FD0D}"/>
          </ac:spMkLst>
        </pc:spChg>
      </pc:sldChg>
      <pc:sldChg chg="del">
        <pc:chgData name="Sara Naidu Diaz Gonzalez" userId="S::sndiaz4@soy.sena.edu.co::94f02f45-69a4-4ff3-a3dc-fe0d52e2f980" providerId="AD" clId="Web-{457ADBE9-652C-4E10-B350-9BA86C608E2E}" dt="2023-09-01T12:03:04.039" v="15"/>
        <pc:sldMkLst>
          <pc:docMk/>
          <pc:sldMk cId="501256493" sldId="317"/>
        </pc:sldMkLst>
      </pc:sldChg>
      <pc:sldChg chg="modSp add replId">
        <pc:chgData name="Sara Naidu Diaz Gonzalez" userId="S::sndiaz4@soy.sena.edu.co::94f02f45-69a4-4ff3-a3dc-fe0d52e2f980" providerId="AD" clId="Web-{457ADBE9-652C-4E10-B350-9BA86C608E2E}" dt="2023-09-01T12:16:35.504" v="55" actId="20577"/>
        <pc:sldMkLst>
          <pc:docMk/>
          <pc:sldMk cId="4204277373" sldId="317"/>
        </pc:sldMkLst>
        <pc:spChg chg="mod">
          <ac:chgData name="Sara Naidu Diaz Gonzalez" userId="S::sndiaz4@soy.sena.edu.co::94f02f45-69a4-4ff3-a3dc-fe0d52e2f980" providerId="AD" clId="Web-{457ADBE9-652C-4E10-B350-9BA86C608E2E}" dt="2023-09-01T12:16:35.504" v="55" actId="20577"/>
          <ac:spMkLst>
            <pc:docMk/>
            <pc:sldMk cId="4204277373" sldId="317"/>
            <ac:spMk id="2" creationId="{F63635A8-90D0-647A-0C4A-B7B94E02FD0D}"/>
          </ac:spMkLst>
        </pc:spChg>
      </pc:sldChg>
      <pc:sldChg chg="modSp add replId">
        <pc:chgData name="Sara Naidu Diaz Gonzalez" userId="S::sndiaz4@soy.sena.edu.co::94f02f45-69a4-4ff3-a3dc-fe0d52e2f980" providerId="AD" clId="Web-{457ADBE9-652C-4E10-B350-9BA86C608E2E}" dt="2023-09-01T12:16:44.583" v="62" actId="20577"/>
        <pc:sldMkLst>
          <pc:docMk/>
          <pc:sldMk cId="624485269" sldId="318"/>
        </pc:sldMkLst>
        <pc:spChg chg="mod">
          <ac:chgData name="Sara Naidu Diaz Gonzalez" userId="S::sndiaz4@soy.sena.edu.co::94f02f45-69a4-4ff3-a3dc-fe0d52e2f980" providerId="AD" clId="Web-{457ADBE9-652C-4E10-B350-9BA86C608E2E}" dt="2023-09-01T12:16:44.583" v="62" actId="20577"/>
          <ac:spMkLst>
            <pc:docMk/>
            <pc:sldMk cId="624485269" sldId="318"/>
            <ac:spMk id="2" creationId="{F63635A8-90D0-647A-0C4A-B7B94E02FD0D}"/>
          </ac:spMkLst>
        </pc:spChg>
      </pc:sldChg>
      <pc:sldChg chg="del">
        <pc:chgData name="Sara Naidu Diaz Gonzalez" userId="S::sndiaz4@soy.sena.edu.co::94f02f45-69a4-4ff3-a3dc-fe0d52e2f980" providerId="AD" clId="Web-{457ADBE9-652C-4E10-B350-9BA86C608E2E}" dt="2023-09-01T12:03:06.195" v="16"/>
        <pc:sldMkLst>
          <pc:docMk/>
          <pc:sldMk cId="3063754793" sldId="318"/>
        </pc:sldMkLst>
      </pc:sldChg>
      <pc:sldChg chg="modSp add replId">
        <pc:chgData name="Sara Naidu Diaz Gonzalez" userId="S::sndiaz4@soy.sena.edu.co::94f02f45-69a4-4ff3-a3dc-fe0d52e2f980" providerId="AD" clId="Web-{457ADBE9-652C-4E10-B350-9BA86C608E2E}" dt="2023-09-01T12:17:24.428" v="78" actId="20577"/>
        <pc:sldMkLst>
          <pc:docMk/>
          <pc:sldMk cId="2345187388" sldId="319"/>
        </pc:sldMkLst>
        <pc:spChg chg="mod">
          <ac:chgData name="Sara Naidu Diaz Gonzalez" userId="S::sndiaz4@soy.sena.edu.co::94f02f45-69a4-4ff3-a3dc-fe0d52e2f980" providerId="AD" clId="Web-{457ADBE9-652C-4E10-B350-9BA86C608E2E}" dt="2023-09-01T12:17:24.428" v="78" actId="20577"/>
          <ac:spMkLst>
            <pc:docMk/>
            <pc:sldMk cId="2345187388" sldId="319"/>
            <ac:spMk id="2" creationId="{F63635A8-90D0-647A-0C4A-B7B94E02FD0D}"/>
          </ac:spMkLst>
        </pc:spChg>
      </pc:sldChg>
      <pc:sldChg chg="add del replId">
        <pc:chgData name="Sara Naidu Diaz Gonzalez" userId="S::sndiaz4@soy.sena.edu.co::94f02f45-69a4-4ff3-a3dc-fe0d52e2f980" providerId="AD" clId="Web-{457ADBE9-652C-4E10-B350-9BA86C608E2E}" dt="2023-09-01T12:17:07.709" v="70"/>
        <pc:sldMkLst>
          <pc:docMk/>
          <pc:sldMk cId="2871625009" sldId="320"/>
        </pc:sldMkLst>
      </pc:sldChg>
      <pc:sldChg chg="add del replId">
        <pc:chgData name="Sara Naidu Diaz Gonzalez" userId="S::sndiaz4@soy.sena.edu.co::94f02f45-69a4-4ff3-a3dc-fe0d52e2f980" providerId="AD" clId="Web-{457ADBE9-652C-4E10-B350-9BA86C608E2E}" dt="2023-09-01T12:17:05.349" v="69"/>
        <pc:sldMkLst>
          <pc:docMk/>
          <pc:sldMk cId="3181429310" sldId="321"/>
        </pc:sldMkLst>
      </pc:sldChg>
      <pc:sldChg chg="add del replId">
        <pc:chgData name="Sara Naidu Diaz Gonzalez" userId="S::sndiaz4@soy.sena.edu.co::94f02f45-69a4-4ff3-a3dc-fe0d52e2f980" providerId="AD" clId="Web-{457ADBE9-652C-4E10-B350-9BA86C608E2E}" dt="2023-09-01T12:17:04.287" v="68"/>
        <pc:sldMkLst>
          <pc:docMk/>
          <pc:sldMk cId="3007151321" sldId="322"/>
        </pc:sldMkLst>
      </pc:sldChg>
      <pc:sldChg chg="add del replId">
        <pc:chgData name="Sara Naidu Diaz Gonzalez" userId="S::sndiaz4@soy.sena.edu.co::94f02f45-69a4-4ff3-a3dc-fe0d52e2f980" providerId="AD" clId="Web-{457ADBE9-652C-4E10-B350-9BA86C608E2E}" dt="2023-09-01T12:16:54.724" v="67"/>
        <pc:sldMkLst>
          <pc:docMk/>
          <pc:sldMk cId="188850650" sldId="323"/>
        </pc:sldMkLst>
      </pc:sldChg>
      <pc:sldChg chg="add del replId">
        <pc:chgData name="Sara Naidu Diaz Gonzalez" userId="S::sndiaz4@soy.sena.edu.co::94f02f45-69a4-4ff3-a3dc-fe0d52e2f980" providerId="AD" clId="Web-{457ADBE9-652C-4E10-B350-9BA86C608E2E}" dt="2023-09-01T12:16:52.646" v="66"/>
        <pc:sldMkLst>
          <pc:docMk/>
          <pc:sldMk cId="1429142011" sldId="324"/>
        </pc:sldMkLst>
      </pc:sldChg>
      <pc:sldChg chg="add del replId">
        <pc:chgData name="Sara Naidu Diaz Gonzalez" userId="S::sndiaz4@soy.sena.edu.co::94f02f45-69a4-4ff3-a3dc-fe0d52e2f980" providerId="AD" clId="Web-{457ADBE9-652C-4E10-B350-9BA86C608E2E}" dt="2023-09-01T12:16:51.255" v="65"/>
        <pc:sldMkLst>
          <pc:docMk/>
          <pc:sldMk cId="2914128023" sldId="325"/>
        </pc:sldMkLst>
      </pc:sldChg>
      <pc:sldChg chg="add del replId">
        <pc:chgData name="Sara Naidu Diaz Gonzalez" userId="S::sndiaz4@soy.sena.edu.co::94f02f45-69a4-4ff3-a3dc-fe0d52e2f980" providerId="AD" clId="Web-{457ADBE9-652C-4E10-B350-9BA86C608E2E}" dt="2023-09-01T12:16:50.114" v="64"/>
        <pc:sldMkLst>
          <pc:docMk/>
          <pc:sldMk cId="2647678202" sldId="326"/>
        </pc:sldMkLst>
      </pc:sldChg>
      <pc:sldChg chg="add del replId">
        <pc:chgData name="Sara Naidu Diaz Gonzalez" userId="S::sndiaz4@soy.sena.edu.co::94f02f45-69a4-4ff3-a3dc-fe0d52e2f980" providerId="AD" clId="Web-{457ADBE9-652C-4E10-B350-9BA86C608E2E}" dt="2023-09-01T12:16:49.349" v="63"/>
        <pc:sldMkLst>
          <pc:docMk/>
          <pc:sldMk cId="248980291" sldId="327"/>
        </pc:sldMkLst>
      </pc:sldChg>
      <pc:sldChg chg="add replId">
        <pc:chgData name="Sara Naidu Diaz Gonzalez" userId="S::sndiaz4@soy.sena.edu.co::94f02f45-69a4-4ff3-a3dc-fe0d52e2f980" providerId="AD" clId="Web-{457ADBE9-652C-4E10-B350-9BA86C608E2E}" dt="2023-09-01T12:15:50.128" v="42"/>
        <pc:sldMkLst>
          <pc:docMk/>
          <pc:sldMk cId="358583498" sldId="328"/>
        </pc:sldMkLst>
      </pc:sldChg>
      <pc:sldChg chg="add replId">
        <pc:chgData name="Sara Naidu Diaz Gonzalez" userId="S::sndiaz4@soy.sena.edu.co::94f02f45-69a4-4ff3-a3dc-fe0d52e2f980" providerId="AD" clId="Web-{457ADBE9-652C-4E10-B350-9BA86C608E2E}" dt="2023-09-01T12:15:51.034" v="43"/>
        <pc:sldMkLst>
          <pc:docMk/>
          <pc:sldMk cId="2105596213" sldId="329"/>
        </pc:sldMkLst>
      </pc:sldChg>
      <pc:sldChg chg="add replId">
        <pc:chgData name="Sara Naidu Diaz Gonzalez" userId="S::sndiaz4@soy.sena.edu.co::94f02f45-69a4-4ff3-a3dc-fe0d52e2f980" providerId="AD" clId="Web-{457ADBE9-652C-4E10-B350-9BA86C608E2E}" dt="2023-09-01T12:15:51.347" v="44"/>
        <pc:sldMkLst>
          <pc:docMk/>
          <pc:sldMk cId="1104633939" sldId="330"/>
        </pc:sldMkLst>
      </pc:sldChg>
      <pc:sldChg chg="add replId">
        <pc:chgData name="Sara Naidu Diaz Gonzalez" userId="S::sndiaz4@soy.sena.edu.co::94f02f45-69a4-4ff3-a3dc-fe0d52e2f980" providerId="AD" clId="Web-{457ADBE9-652C-4E10-B350-9BA86C608E2E}" dt="2023-09-01T12:16:38.926" v="56"/>
        <pc:sldMkLst>
          <pc:docMk/>
          <pc:sldMk cId="20854478" sldId="331"/>
        </pc:sldMkLst>
      </pc:sldChg>
      <pc:sldChg chg="add replId">
        <pc:chgData name="Sara Naidu Diaz Gonzalez" userId="S::sndiaz4@soy.sena.edu.co::94f02f45-69a4-4ff3-a3dc-fe0d52e2f980" providerId="AD" clId="Web-{457ADBE9-652C-4E10-B350-9BA86C608E2E}" dt="2023-09-01T12:16:39.645" v="57"/>
        <pc:sldMkLst>
          <pc:docMk/>
          <pc:sldMk cId="2345847238" sldId="332"/>
        </pc:sldMkLst>
      </pc:sldChg>
      <pc:sldChg chg="add replId">
        <pc:chgData name="Sara Naidu Diaz Gonzalez" userId="S::sndiaz4@soy.sena.edu.co::94f02f45-69a4-4ff3-a3dc-fe0d52e2f980" providerId="AD" clId="Web-{457ADBE9-652C-4E10-B350-9BA86C608E2E}" dt="2023-09-01T12:17:13.209" v="71"/>
        <pc:sldMkLst>
          <pc:docMk/>
          <pc:sldMk cId="2408173503" sldId="333"/>
        </pc:sldMkLst>
      </pc:sldChg>
      <pc:sldChg chg="add replId">
        <pc:chgData name="Sara Naidu Diaz Gonzalez" userId="S::sndiaz4@soy.sena.edu.co::94f02f45-69a4-4ff3-a3dc-fe0d52e2f980" providerId="AD" clId="Web-{457ADBE9-652C-4E10-B350-9BA86C608E2E}" dt="2023-09-01T12:17:13.912" v="72"/>
        <pc:sldMkLst>
          <pc:docMk/>
          <pc:sldMk cId="3320704221" sldId="334"/>
        </pc:sldMkLst>
      </pc:sldChg>
      <pc:sldChg chg="add replId">
        <pc:chgData name="Sara Naidu Diaz Gonzalez" userId="S::sndiaz4@soy.sena.edu.co::94f02f45-69a4-4ff3-a3dc-fe0d52e2f980" providerId="AD" clId="Web-{457ADBE9-652C-4E10-B350-9BA86C608E2E}" dt="2023-09-01T12:17:32.522" v="79"/>
        <pc:sldMkLst>
          <pc:docMk/>
          <pc:sldMk cId="2443497610" sldId="335"/>
        </pc:sldMkLst>
      </pc:sldChg>
      <pc:sldChg chg="add replId">
        <pc:chgData name="Sara Naidu Diaz Gonzalez" userId="S::sndiaz4@soy.sena.edu.co::94f02f45-69a4-4ff3-a3dc-fe0d52e2f980" providerId="AD" clId="Web-{457ADBE9-652C-4E10-B350-9BA86C608E2E}" dt="2023-09-01T12:17:33.585" v="80"/>
        <pc:sldMkLst>
          <pc:docMk/>
          <pc:sldMk cId="2515006210" sldId="336"/>
        </pc:sldMkLst>
      </pc:sldChg>
    </pc:docChg>
  </pc:docChgLst>
  <pc:docChgLst>
    <pc:chgData name="Cristian Andres Castellanos Rodriguez" userId="S::cacastellanos76@soy.sena.edu.co::215c3ebe-82a7-4983-afe8-b53c07af928c" providerId="AD" clId="Web-{2531C702-D38C-AEC7-9216-FA725D045EFA}"/>
    <pc:docChg chg="addSld modSld">
      <pc:chgData name="Cristian Andres Castellanos Rodriguez" userId="S::cacastellanos76@soy.sena.edu.co::215c3ebe-82a7-4983-afe8-b53c07af928c" providerId="AD" clId="Web-{2531C702-D38C-AEC7-9216-FA725D045EFA}" dt="2023-09-08T09:38:01.775" v="10" actId="1076"/>
      <pc:docMkLst>
        <pc:docMk/>
      </pc:docMkLst>
      <pc:sldChg chg="addSp modSp">
        <pc:chgData name="Cristian Andres Castellanos Rodriguez" userId="S::cacastellanos76@soy.sena.edu.co::215c3ebe-82a7-4983-afe8-b53c07af928c" providerId="AD" clId="Web-{2531C702-D38C-AEC7-9216-FA725D045EFA}" dt="2023-09-08T09:36:34.195" v="2" actId="1076"/>
        <pc:sldMkLst>
          <pc:docMk/>
          <pc:sldMk cId="3407290223" sldId="339"/>
        </pc:sldMkLst>
        <pc:spChg chg="add mod">
          <ac:chgData name="Cristian Andres Castellanos Rodriguez" userId="S::cacastellanos76@soy.sena.edu.co::215c3ebe-82a7-4983-afe8-b53c07af928c" providerId="AD" clId="Web-{2531C702-D38C-AEC7-9216-FA725D045EFA}" dt="2023-09-08T09:36:34.195" v="2" actId="1076"/>
          <ac:spMkLst>
            <pc:docMk/>
            <pc:sldMk cId="3407290223" sldId="339"/>
            <ac:spMk id="3" creationId="{FED80891-1D16-95D1-72C9-39259BA49444}"/>
          </ac:spMkLst>
        </pc:spChg>
      </pc:sldChg>
      <pc:sldChg chg="addSp delSp modSp new">
        <pc:chgData name="Cristian Andres Castellanos Rodriguez" userId="S::cacastellanos76@soy.sena.edu.co::215c3ebe-82a7-4983-afe8-b53c07af928c" providerId="AD" clId="Web-{2531C702-D38C-AEC7-9216-FA725D045EFA}" dt="2023-09-08T09:38:01.775" v="10" actId="1076"/>
        <pc:sldMkLst>
          <pc:docMk/>
          <pc:sldMk cId="4051226158" sldId="340"/>
        </pc:sldMkLst>
        <pc:spChg chg="del">
          <ac:chgData name="Cristian Andres Castellanos Rodriguez" userId="S::cacastellanos76@soy.sena.edu.co::215c3ebe-82a7-4983-afe8-b53c07af928c" providerId="AD" clId="Web-{2531C702-D38C-AEC7-9216-FA725D045EFA}" dt="2023-09-08T09:37:53.806" v="7"/>
          <ac:spMkLst>
            <pc:docMk/>
            <pc:sldMk cId="4051226158" sldId="340"/>
            <ac:spMk id="2" creationId="{3F464CC5-7BAE-5C80-551A-DC9D9F49CD53}"/>
          </ac:spMkLst>
        </pc:spChg>
        <pc:spChg chg="del">
          <ac:chgData name="Cristian Andres Castellanos Rodriguez" userId="S::cacastellanos76@soy.sena.edu.co::215c3ebe-82a7-4983-afe8-b53c07af928c" providerId="AD" clId="Web-{2531C702-D38C-AEC7-9216-FA725D045EFA}" dt="2023-09-08T09:37:51.228" v="6"/>
          <ac:spMkLst>
            <pc:docMk/>
            <pc:sldMk cId="4051226158" sldId="340"/>
            <ac:spMk id="3" creationId="{1963EA95-D597-F441-ECAF-3C73D2BB25A3}"/>
          </ac:spMkLst>
        </pc:spChg>
        <pc:spChg chg="add mod">
          <ac:chgData name="Cristian Andres Castellanos Rodriguez" userId="S::cacastellanos76@soy.sena.edu.co::215c3ebe-82a7-4983-afe8-b53c07af928c" providerId="AD" clId="Web-{2531C702-D38C-AEC7-9216-FA725D045EFA}" dt="2023-09-08T09:38:01.775" v="10" actId="1076"/>
          <ac:spMkLst>
            <pc:docMk/>
            <pc:sldMk cId="4051226158" sldId="340"/>
            <ac:spMk id="4" creationId="{3C93186D-4C2A-7FC2-F22E-7B427AC4C301}"/>
          </ac:spMkLst>
        </pc:spChg>
      </pc:sldChg>
    </pc:docChg>
  </pc:docChgLst>
  <pc:docChgLst>
    <pc:chgData name="Maria Isabel Uribe Diaz" userId="S::miuribe93@soy.sena.edu.co::f874e721-cfe2-4208-953d-f23d4fbbc403" providerId="AD" clId="Web-{99ADBAFF-79CF-0C55-E159-D324A92B57FD}"/>
    <pc:docChg chg="modSld">
      <pc:chgData name="Maria Isabel Uribe Diaz" userId="S::miuribe93@soy.sena.edu.co::f874e721-cfe2-4208-953d-f23d4fbbc403" providerId="AD" clId="Web-{99ADBAFF-79CF-0C55-E159-D324A92B57FD}" dt="2023-09-01T02:48:17.119" v="62"/>
      <pc:docMkLst>
        <pc:docMk/>
      </pc:docMkLst>
      <pc:sldChg chg="addSp delSp modSp">
        <pc:chgData name="Maria Isabel Uribe Diaz" userId="S::miuribe93@soy.sena.edu.co::f874e721-cfe2-4208-953d-f23d4fbbc403" providerId="AD" clId="Web-{99ADBAFF-79CF-0C55-E159-D324A92B57FD}" dt="2023-09-01T02:10:02.838" v="23" actId="1076"/>
        <pc:sldMkLst>
          <pc:docMk/>
          <pc:sldMk cId="863557130" sldId="283"/>
        </pc:sldMkLst>
        <pc:picChg chg="add del mod">
          <ac:chgData name="Maria Isabel Uribe Diaz" userId="S::miuribe93@soy.sena.edu.co::f874e721-cfe2-4208-953d-f23d4fbbc403" providerId="AD" clId="Web-{99ADBAFF-79CF-0C55-E159-D324A92B57FD}" dt="2023-09-01T02:07:14.427" v="3"/>
          <ac:picMkLst>
            <pc:docMk/>
            <pc:sldMk cId="863557130" sldId="283"/>
            <ac:picMk id="3" creationId="{D3F69794-1303-F068-442F-5F378B93D446}"/>
          </ac:picMkLst>
        </pc:picChg>
        <pc:cxnChg chg="add mod">
          <ac:chgData name="Maria Isabel Uribe Diaz" userId="S::miuribe93@soy.sena.edu.co::f874e721-cfe2-4208-953d-f23d4fbbc403" providerId="AD" clId="Web-{99ADBAFF-79CF-0C55-E159-D324A92B57FD}" dt="2023-09-01T02:10:02.838" v="23" actId="1076"/>
          <ac:cxnSpMkLst>
            <pc:docMk/>
            <pc:sldMk cId="863557130" sldId="283"/>
            <ac:cxnSpMk id="4" creationId="{EA133526-35E8-CCC5-6E88-6DFBFDC12110}"/>
          </ac:cxnSpMkLst>
        </pc:cxnChg>
      </pc:sldChg>
      <pc:sldChg chg="addSp modSp">
        <pc:chgData name="Maria Isabel Uribe Diaz" userId="S::miuribe93@soy.sena.edu.co::f874e721-cfe2-4208-953d-f23d4fbbc403" providerId="AD" clId="Web-{99ADBAFF-79CF-0C55-E159-D324A92B57FD}" dt="2023-09-01T02:09:20.961" v="13"/>
        <pc:sldMkLst>
          <pc:docMk/>
          <pc:sldMk cId="939576129" sldId="284"/>
        </pc:sldMkLst>
        <pc:spChg chg="mod">
          <ac:chgData name="Maria Isabel Uribe Diaz" userId="S::miuribe93@soy.sena.edu.co::f874e721-cfe2-4208-953d-f23d4fbbc403" providerId="AD" clId="Web-{99ADBAFF-79CF-0C55-E159-D324A92B57FD}" dt="2023-09-01T02:08:53.039" v="4" actId="20577"/>
          <ac:spMkLst>
            <pc:docMk/>
            <pc:sldMk cId="939576129" sldId="284"/>
            <ac:spMk id="2" creationId="{F63635A8-90D0-647A-0C4A-B7B94E02FD0D}"/>
          </ac:spMkLst>
        </pc:spChg>
        <pc:picChg chg="mod">
          <ac:chgData name="Maria Isabel Uribe Diaz" userId="S::miuribe93@soy.sena.edu.co::f874e721-cfe2-4208-953d-f23d4fbbc403" providerId="AD" clId="Web-{99ADBAFF-79CF-0C55-E159-D324A92B57FD}" dt="2023-09-01T02:08:58.945" v="8" actId="1076"/>
          <ac:picMkLst>
            <pc:docMk/>
            <pc:sldMk cId="939576129" sldId="284"/>
            <ac:picMk id="3" creationId="{91601950-32C5-4FF1-9D3B-2767F1542330}"/>
          </ac:picMkLst>
        </pc:picChg>
        <pc:picChg chg="add mod">
          <ac:chgData name="Maria Isabel Uribe Diaz" userId="S::miuribe93@soy.sena.edu.co::f874e721-cfe2-4208-953d-f23d4fbbc403" providerId="AD" clId="Web-{99ADBAFF-79CF-0C55-E159-D324A92B57FD}" dt="2023-09-01T02:09:01.242" v="9" actId="14100"/>
          <ac:picMkLst>
            <pc:docMk/>
            <pc:sldMk cId="939576129" sldId="284"/>
            <ac:picMk id="4" creationId="{8FB346F7-C500-6AF7-C902-103CD4DA1F3C}"/>
          </ac:picMkLst>
        </pc:picChg>
        <pc:cxnChg chg="add mod">
          <ac:chgData name="Maria Isabel Uribe Diaz" userId="S::miuribe93@soy.sena.edu.co::f874e721-cfe2-4208-953d-f23d4fbbc403" providerId="AD" clId="Web-{99ADBAFF-79CF-0C55-E159-D324A92B57FD}" dt="2023-09-01T02:09:20.961" v="13"/>
          <ac:cxnSpMkLst>
            <pc:docMk/>
            <pc:sldMk cId="939576129" sldId="284"/>
            <ac:cxnSpMk id="5" creationId="{01FC2247-96D2-5CA4-B8A4-2866020ACE51}"/>
          </ac:cxnSpMkLst>
        </pc:cxnChg>
      </pc:sldChg>
      <pc:sldChg chg="addSp modSp">
        <pc:chgData name="Maria Isabel Uribe Diaz" userId="S::miuribe93@soy.sena.edu.co::f874e721-cfe2-4208-953d-f23d4fbbc403" providerId="AD" clId="Web-{99ADBAFF-79CF-0C55-E159-D324A92B57FD}" dt="2023-09-01T02:11:17.324" v="33" actId="1076"/>
        <pc:sldMkLst>
          <pc:docMk/>
          <pc:sldMk cId="1856263897" sldId="285"/>
        </pc:sldMkLst>
        <pc:picChg chg="mod">
          <ac:chgData name="Maria Isabel Uribe Diaz" userId="S::miuribe93@soy.sena.edu.co::f874e721-cfe2-4208-953d-f23d4fbbc403" providerId="AD" clId="Web-{99ADBAFF-79CF-0C55-E159-D324A92B57FD}" dt="2023-09-01T02:10:51.870" v="27" actId="1076"/>
          <ac:picMkLst>
            <pc:docMk/>
            <pc:sldMk cId="1856263897" sldId="285"/>
            <ac:picMk id="3" creationId="{D1B1AA4A-C36B-06D1-6A7E-7426B100FA4B}"/>
          </ac:picMkLst>
        </pc:picChg>
        <pc:picChg chg="add mod">
          <ac:chgData name="Maria Isabel Uribe Diaz" userId="S::miuribe93@soy.sena.edu.co::f874e721-cfe2-4208-953d-f23d4fbbc403" providerId="AD" clId="Web-{99ADBAFF-79CF-0C55-E159-D324A92B57FD}" dt="2023-09-01T02:10:50.511" v="26" actId="1076"/>
          <ac:picMkLst>
            <pc:docMk/>
            <pc:sldMk cId="1856263897" sldId="285"/>
            <ac:picMk id="4" creationId="{1902135F-F503-6EFE-EDB9-A65D58A354B5}"/>
          </ac:picMkLst>
        </pc:picChg>
        <pc:cxnChg chg="add mod">
          <ac:chgData name="Maria Isabel Uribe Diaz" userId="S::miuribe93@soy.sena.edu.co::f874e721-cfe2-4208-953d-f23d4fbbc403" providerId="AD" clId="Web-{99ADBAFF-79CF-0C55-E159-D324A92B57FD}" dt="2023-09-01T02:11:17.324" v="33" actId="1076"/>
          <ac:cxnSpMkLst>
            <pc:docMk/>
            <pc:sldMk cId="1856263897" sldId="285"/>
            <ac:cxnSpMk id="5" creationId="{53E90805-8243-A32B-D5FF-405D6A7AAC5F}"/>
          </ac:cxnSpMkLst>
        </pc:cxnChg>
      </pc:sldChg>
      <pc:sldChg chg="addSp modSp">
        <pc:chgData name="Maria Isabel Uribe Diaz" userId="S::miuribe93@soy.sena.edu.co::f874e721-cfe2-4208-953d-f23d4fbbc403" providerId="AD" clId="Web-{99ADBAFF-79CF-0C55-E159-D324A92B57FD}" dt="2023-09-01T02:47:02.742" v="49"/>
        <pc:sldMkLst>
          <pc:docMk/>
          <pc:sldMk cId="1952581033" sldId="286"/>
        </pc:sldMkLst>
        <pc:picChg chg="mod">
          <ac:chgData name="Maria Isabel Uribe Diaz" userId="S::miuribe93@soy.sena.edu.co::f874e721-cfe2-4208-953d-f23d4fbbc403" providerId="AD" clId="Web-{99ADBAFF-79CF-0C55-E159-D324A92B57FD}" dt="2023-09-01T02:46:25.850" v="35" actId="1076"/>
          <ac:picMkLst>
            <pc:docMk/>
            <pc:sldMk cId="1952581033" sldId="286"/>
            <ac:picMk id="3" creationId="{F609AB32-187F-5AD3-F908-F3790D775C0E}"/>
          </ac:picMkLst>
        </pc:picChg>
        <pc:picChg chg="add mod">
          <ac:chgData name="Maria Isabel Uribe Diaz" userId="S::miuribe93@soy.sena.edu.co::f874e721-cfe2-4208-953d-f23d4fbbc403" providerId="AD" clId="Web-{99ADBAFF-79CF-0C55-E159-D324A92B57FD}" dt="2023-09-01T02:46:38.788" v="38" actId="1076"/>
          <ac:picMkLst>
            <pc:docMk/>
            <pc:sldMk cId="1952581033" sldId="286"/>
            <ac:picMk id="4" creationId="{01FD80C1-D346-8DFC-AC38-61296BD8DA1C}"/>
          </ac:picMkLst>
        </pc:picChg>
        <pc:cxnChg chg="add mod">
          <ac:chgData name="Maria Isabel Uribe Diaz" userId="S::miuribe93@soy.sena.edu.co::f874e721-cfe2-4208-953d-f23d4fbbc403" providerId="AD" clId="Web-{99ADBAFF-79CF-0C55-E159-D324A92B57FD}" dt="2023-09-01T02:47:02.742" v="49"/>
          <ac:cxnSpMkLst>
            <pc:docMk/>
            <pc:sldMk cId="1952581033" sldId="286"/>
            <ac:cxnSpMk id="6" creationId="{495AEF0D-B55F-7115-48E3-85FB4AB5097D}"/>
          </ac:cxnSpMkLst>
        </pc:cxnChg>
      </pc:sldChg>
      <pc:sldChg chg="addSp modSp">
        <pc:chgData name="Maria Isabel Uribe Diaz" userId="S::miuribe93@soy.sena.edu.co::f874e721-cfe2-4208-953d-f23d4fbbc403" providerId="AD" clId="Web-{99ADBAFF-79CF-0C55-E159-D324A92B57FD}" dt="2023-09-01T02:48:17.119" v="62"/>
        <pc:sldMkLst>
          <pc:docMk/>
          <pc:sldMk cId="3566360403" sldId="287"/>
        </pc:sldMkLst>
        <pc:spChg chg="mod">
          <ac:chgData name="Maria Isabel Uribe Diaz" userId="S::miuribe93@soy.sena.edu.co::f874e721-cfe2-4208-953d-f23d4fbbc403" providerId="AD" clId="Web-{99ADBAFF-79CF-0C55-E159-D324A92B57FD}" dt="2023-09-01T02:47:42.899" v="50" actId="1076"/>
          <ac:spMkLst>
            <pc:docMk/>
            <pc:sldMk cId="3566360403" sldId="287"/>
            <ac:spMk id="2" creationId="{F63635A8-90D0-647A-0C4A-B7B94E02FD0D}"/>
          </ac:spMkLst>
        </pc:spChg>
        <pc:picChg chg="mod">
          <ac:chgData name="Maria Isabel Uribe Diaz" userId="S::miuribe93@soy.sena.edu.co::f874e721-cfe2-4208-953d-f23d4fbbc403" providerId="AD" clId="Web-{99ADBAFF-79CF-0C55-E159-D324A92B57FD}" dt="2023-09-01T02:47:58.790" v="58" actId="1076"/>
          <ac:picMkLst>
            <pc:docMk/>
            <pc:sldMk cId="3566360403" sldId="287"/>
            <ac:picMk id="3" creationId="{8936B10A-F36A-D6D5-35D3-81E489E9834A}"/>
          </ac:picMkLst>
        </pc:picChg>
        <pc:picChg chg="add mod">
          <ac:chgData name="Maria Isabel Uribe Diaz" userId="S::miuribe93@soy.sena.edu.co::f874e721-cfe2-4208-953d-f23d4fbbc403" providerId="AD" clId="Web-{99ADBAFF-79CF-0C55-E159-D324A92B57FD}" dt="2023-09-01T02:47:55.775" v="57" actId="1076"/>
          <ac:picMkLst>
            <pc:docMk/>
            <pc:sldMk cId="3566360403" sldId="287"/>
            <ac:picMk id="4" creationId="{107DFB4E-EBD0-27BA-5D34-59F9F474B079}"/>
          </ac:picMkLst>
        </pc:picChg>
        <pc:cxnChg chg="add mod">
          <ac:chgData name="Maria Isabel Uribe Diaz" userId="S::miuribe93@soy.sena.edu.co::f874e721-cfe2-4208-953d-f23d4fbbc403" providerId="AD" clId="Web-{99ADBAFF-79CF-0C55-E159-D324A92B57FD}" dt="2023-09-01T02:48:17.119" v="62"/>
          <ac:cxnSpMkLst>
            <pc:docMk/>
            <pc:sldMk cId="3566360403" sldId="287"/>
            <ac:cxnSpMk id="5" creationId="{C47A804F-0D95-0A27-EBCD-39BA67181D6C}"/>
          </ac:cxnSpMkLst>
        </pc:cxnChg>
      </pc:sldChg>
    </pc:docChg>
  </pc:docChgLst>
  <pc:docChgLst>
    <pc:chgData name="Sara Naidu Diaz Gonzalez" userId="S::sndiaz4@soy.sena.edu.co::94f02f45-69a4-4ff3-a3dc-fe0d52e2f980" providerId="AD" clId="Web-{90D78EF1-D1C3-4F93-EC34-A0C075CDBFE8}"/>
    <pc:docChg chg="modSld">
      <pc:chgData name="Sara Naidu Diaz Gonzalez" userId="S::sndiaz4@soy.sena.edu.co::94f02f45-69a4-4ff3-a3dc-fe0d52e2f980" providerId="AD" clId="Web-{90D78EF1-D1C3-4F93-EC34-A0C075CDBFE8}" dt="2023-09-13T19:36:17.075" v="135" actId="1076"/>
      <pc:docMkLst>
        <pc:docMk/>
      </pc:docMkLst>
      <pc:sldChg chg="modSp">
        <pc:chgData name="Sara Naidu Diaz Gonzalez" userId="S::sndiaz4@soy.sena.edu.co::94f02f45-69a4-4ff3-a3dc-fe0d52e2f980" providerId="AD" clId="Web-{90D78EF1-D1C3-4F93-EC34-A0C075CDBFE8}" dt="2023-09-13T19:29:10.103" v="4" actId="14100"/>
        <pc:sldMkLst>
          <pc:docMk/>
          <pc:sldMk cId="3614697247" sldId="337"/>
        </pc:sldMkLst>
        <pc:spChg chg="mod">
          <ac:chgData name="Sara Naidu Diaz Gonzalez" userId="S::sndiaz4@soy.sena.edu.co::94f02f45-69a4-4ff3-a3dc-fe0d52e2f980" providerId="AD" clId="Web-{90D78EF1-D1C3-4F93-EC34-A0C075CDBFE8}" dt="2023-09-13T19:29:10.103" v="4" actId="14100"/>
          <ac:spMkLst>
            <pc:docMk/>
            <pc:sldMk cId="3614697247" sldId="337"/>
            <ac:spMk id="3" creationId="{230E8A21-3227-3B68-D3AD-4F2786D78808}"/>
          </ac:spMkLst>
        </pc:spChg>
      </pc:sldChg>
      <pc:sldChg chg="modSp">
        <pc:chgData name="Sara Naidu Diaz Gonzalez" userId="S::sndiaz4@soy.sena.edu.co::94f02f45-69a4-4ff3-a3dc-fe0d52e2f980" providerId="AD" clId="Web-{90D78EF1-D1C3-4F93-EC34-A0C075CDBFE8}" dt="2023-09-13T19:36:17.075" v="135" actId="1076"/>
        <pc:sldMkLst>
          <pc:docMk/>
          <pc:sldMk cId="1375609147" sldId="338"/>
        </pc:sldMkLst>
        <pc:spChg chg="mod">
          <ac:chgData name="Sara Naidu Diaz Gonzalez" userId="S::sndiaz4@soy.sena.edu.co::94f02f45-69a4-4ff3-a3dc-fe0d52e2f980" providerId="AD" clId="Web-{90D78EF1-D1C3-4F93-EC34-A0C075CDBFE8}" dt="2023-09-13T19:34:45.605" v="45" actId="20577"/>
          <ac:spMkLst>
            <pc:docMk/>
            <pc:sldMk cId="1375609147" sldId="338"/>
            <ac:spMk id="2" creationId="{2AA9F968-C28F-638C-F20E-3E9B914F75B5}"/>
          </ac:spMkLst>
        </pc:spChg>
        <pc:spChg chg="mod">
          <ac:chgData name="Sara Naidu Diaz Gonzalez" userId="S::sndiaz4@soy.sena.edu.co::94f02f45-69a4-4ff3-a3dc-fe0d52e2f980" providerId="AD" clId="Web-{90D78EF1-D1C3-4F93-EC34-A0C075CDBFE8}" dt="2023-09-13T19:36:10.934" v="131" actId="20577"/>
          <ac:spMkLst>
            <pc:docMk/>
            <pc:sldMk cId="1375609147" sldId="338"/>
            <ac:spMk id="6" creationId="{852C1F36-AFF7-96F5-EE41-FCCFA5FA887F}"/>
          </ac:spMkLst>
        </pc:spChg>
        <pc:picChg chg="mod">
          <ac:chgData name="Sara Naidu Diaz Gonzalez" userId="S::sndiaz4@soy.sena.edu.co::94f02f45-69a4-4ff3-a3dc-fe0d52e2f980" providerId="AD" clId="Web-{90D78EF1-D1C3-4F93-EC34-A0C075CDBFE8}" dt="2023-09-13T19:36:17.075" v="135" actId="1076"/>
          <ac:picMkLst>
            <pc:docMk/>
            <pc:sldMk cId="1375609147" sldId="338"/>
            <ac:picMk id="3" creationId="{5B972495-1C8B-7977-4C4A-C223CF21AE19}"/>
          </ac:picMkLst>
        </pc:picChg>
        <pc:picChg chg="mod">
          <ac:chgData name="Sara Naidu Diaz Gonzalez" userId="S::sndiaz4@soy.sena.edu.co::94f02f45-69a4-4ff3-a3dc-fe0d52e2f980" providerId="AD" clId="Web-{90D78EF1-D1C3-4F93-EC34-A0C075CDBFE8}" dt="2023-09-13T19:36:12.153" v="132" actId="1076"/>
          <ac:picMkLst>
            <pc:docMk/>
            <pc:sldMk cId="1375609147" sldId="338"/>
            <ac:picMk id="4" creationId="{C1EA3595-494A-72B4-82B3-4007E99D0F02}"/>
          </ac:picMkLst>
        </pc:picChg>
      </pc:sldChg>
    </pc:docChg>
  </pc:docChgLst>
  <pc:docChgLst>
    <pc:chgData name="Cristian Andres Castellanos Rodriguez" userId="S::cacastellanos76@soy.sena.edu.co::215c3ebe-82a7-4983-afe8-b53c07af928c" providerId="AD" clId="Web-{1E1A2BBE-43F4-DF46-8EA1-E1169E9FDE80}"/>
    <pc:docChg chg="modSld">
      <pc:chgData name="Cristian Andres Castellanos Rodriguez" userId="S::cacastellanos76@soy.sena.edu.co::215c3ebe-82a7-4983-afe8-b53c07af928c" providerId="AD" clId="Web-{1E1A2BBE-43F4-DF46-8EA1-E1169E9FDE80}" dt="2023-09-04T10:39:00.237" v="30" actId="1076"/>
      <pc:docMkLst>
        <pc:docMk/>
      </pc:docMkLst>
      <pc:sldChg chg="addSp delSp modSp">
        <pc:chgData name="Cristian Andres Castellanos Rodriguez" userId="S::cacastellanos76@soy.sena.edu.co::215c3ebe-82a7-4983-afe8-b53c07af928c" providerId="AD" clId="Web-{1E1A2BBE-43F4-DF46-8EA1-E1169E9FDE80}" dt="2023-09-04T10:39:00.237" v="30" actId="1076"/>
        <pc:sldMkLst>
          <pc:docMk/>
          <pc:sldMk cId="4204277373" sldId="317"/>
        </pc:sldMkLst>
        <pc:spChg chg="add del mod">
          <ac:chgData name="Cristian Andres Castellanos Rodriguez" userId="S::cacastellanos76@soy.sena.edu.co::215c3ebe-82a7-4983-afe8-b53c07af928c" providerId="AD" clId="Web-{1E1A2BBE-43F4-DF46-8EA1-E1169E9FDE80}" dt="2023-09-04T10:36:35.730" v="4"/>
          <ac:spMkLst>
            <pc:docMk/>
            <pc:sldMk cId="4204277373" sldId="317"/>
            <ac:spMk id="3" creationId="{9157A9EF-87D1-26D6-C49F-9289E3CA9715}"/>
          </ac:spMkLst>
        </pc:spChg>
        <pc:spChg chg="del">
          <ac:chgData name="Cristian Andres Castellanos Rodriguez" userId="S::cacastellanos76@soy.sena.edu.co::215c3ebe-82a7-4983-afe8-b53c07af928c" providerId="AD" clId="Web-{1E1A2BBE-43F4-DF46-8EA1-E1169E9FDE80}" dt="2023-09-04T09:44:44.850" v="0"/>
          <ac:spMkLst>
            <pc:docMk/>
            <pc:sldMk cId="4204277373" sldId="317"/>
            <ac:spMk id="5" creationId="{53FEBB04-DB80-1478-B2AC-A00762EF92D1}"/>
          </ac:spMkLst>
        </pc:spChg>
        <pc:spChg chg="add mod">
          <ac:chgData name="Cristian Andres Castellanos Rodriguez" userId="S::cacastellanos76@soy.sena.edu.co::215c3ebe-82a7-4983-afe8-b53c07af928c" providerId="AD" clId="Web-{1E1A2BBE-43F4-DF46-8EA1-E1169E9FDE80}" dt="2023-09-04T10:39:00.237" v="30" actId="1076"/>
          <ac:spMkLst>
            <pc:docMk/>
            <pc:sldMk cId="4204277373" sldId="317"/>
            <ac:spMk id="6" creationId="{A6BBE67B-6FF6-8820-885F-759C5EF4101E}"/>
          </ac:spMkLst>
        </pc:spChg>
        <pc:picChg chg="add mod">
          <ac:chgData name="Cristian Andres Castellanos Rodriguez" userId="S::cacastellanos76@soy.sena.edu.co::215c3ebe-82a7-4983-afe8-b53c07af928c" providerId="AD" clId="Web-{1E1A2BBE-43F4-DF46-8EA1-E1169E9FDE80}" dt="2023-09-04T10:37:37.577" v="12" actId="1076"/>
          <ac:picMkLst>
            <pc:docMk/>
            <pc:sldMk cId="4204277373" sldId="317"/>
            <ac:picMk id="4" creationId="{9CBAE031-1E3F-E8B5-D1DD-E3D767CE64AD}"/>
          </ac:picMkLst>
        </pc:picChg>
        <pc:picChg chg="add mod">
          <ac:chgData name="Cristian Andres Castellanos Rodriguez" userId="S::cacastellanos76@soy.sena.edu.co::215c3ebe-82a7-4983-afe8-b53c07af928c" providerId="AD" clId="Web-{1E1A2BBE-43F4-DF46-8EA1-E1169E9FDE80}" dt="2023-09-04T10:38:17.219" v="18" actId="1076"/>
          <ac:picMkLst>
            <pc:docMk/>
            <pc:sldMk cId="4204277373" sldId="317"/>
            <ac:picMk id="5" creationId="{E13B2BAE-77E3-9F17-94F6-AF52F130E016}"/>
          </ac:picMkLst>
        </pc:picChg>
      </pc:sldChg>
    </pc:docChg>
  </pc:docChgLst>
  <pc:docChgLst>
    <pc:chgData name="Sara Naidu Diaz Gonzalez" userId="S::sndiaz4@soy.sena.edu.co::94f02f45-69a4-4ff3-a3dc-fe0d52e2f980" providerId="AD" clId="Web-{86C8D0D2-04B3-FB26-66D7-61250B7B8FF2}"/>
    <pc:docChg chg="delSld modSld">
      <pc:chgData name="Sara Naidu Diaz Gonzalez" userId="S::sndiaz4@soy.sena.edu.co::94f02f45-69a4-4ff3-a3dc-fe0d52e2f980" providerId="AD" clId="Web-{86C8D0D2-04B3-FB26-66D7-61250B7B8FF2}" dt="2023-09-07T13:35:25.070" v="4"/>
      <pc:docMkLst>
        <pc:docMk/>
      </pc:docMkLst>
      <pc:sldChg chg="del">
        <pc:chgData name="Sara Naidu Diaz Gonzalez" userId="S::sndiaz4@soy.sena.edu.co::94f02f45-69a4-4ff3-a3dc-fe0d52e2f980" providerId="AD" clId="Web-{86C8D0D2-04B3-FB26-66D7-61250B7B8FF2}" dt="2023-09-07T13:21:11.700" v="0"/>
        <pc:sldMkLst>
          <pc:docMk/>
          <pc:sldMk cId="2767597862" sldId="339"/>
        </pc:sldMkLst>
      </pc:sldChg>
      <pc:sldChg chg="modSp del">
        <pc:chgData name="Sara Naidu Diaz Gonzalez" userId="S::sndiaz4@soy.sena.edu.co::94f02f45-69a4-4ff3-a3dc-fe0d52e2f980" providerId="AD" clId="Web-{86C8D0D2-04B3-FB26-66D7-61250B7B8FF2}" dt="2023-09-07T13:30:20.092" v="2"/>
        <pc:sldMkLst>
          <pc:docMk/>
          <pc:sldMk cId="3704075588" sldId="340"/>
        </pc:sldMkLst>
        <pc:picChg chg="mod">
          <ac:chgData name="Sara Naidu Diaz Gonzalez" userId="S::sndiaz4@soy.sena.edu.co::94f02f45-69a4-4ff3-a3dc-fe0d52e2f980" providerId="AD" clId="Web-{86C8D0D2-04B3-FB26-66D7-61250B7B8FF2}" dt="2023-09-07T13:21:14.090" v="1" actId="1076"/>
          <ac:picMkLst>
            <pc:docMk/>
            <pc:sldMk cId="3704075588" sldId="340"/>
            <ac:picMk id="4" creationId="{F61971DB-FD6E-D283-414C-68B6A3D3713B}"/>
          </ac:picMkLst>
        </pc:picChg>
      </pc:sldChg>
      <pc:sldChg chg="addSp delSp modSp del">
        <pc:chgData name="Sara Naidu Diaz Gonzalez" userId="S::sndiaz4@soy.sena.edu.co::94f02f45-69a4-4ff3-a3dc-fe0d52e2f980" providerId="AD" clId="Web-{86C8D0D2-04B3-FB26-66D7-61250B7B8FF2}" dt="2023-09-07T13:35:25.070" v="4"/>
        <pc:sldMkLst>
          <pc:docMk/>
          <pc:sldMk cId="4281924386" sldId="341"/>
        </pc:sldMkLst>
        <pc:spChg chg="add mod">
          <ac:chgData name="Sara Naidu Diaz Gonzalez" userId="S::sndiaz4@soy.sena.edu.co::94f02f45-69a4-4ff3-a3dc-fe0d52e2f980" providerId="AD" clId="Web-{86C8D0D2-04B3-FB26-66D7-61250B7B8FF2}" dt="2023-09-07T13:35:16.570" v="3"/>
          <ac:spMkLst>
            <pc:docMk/>
            <pc:sldMk cId="4281924386" sldId="341"/>
            <ac:spMk id="6" creationId="{1DDD2C47-964B-CF7C-7A5D-94504727722D}"/>
          </ac:spMkLst>
        </pc:spChg>
        <pc:picChg chg="del">
          <ac:chgData name="Sara Naidu Diaz Gonzalez" userId="S::sndiaz4@soy.sena.edu.co::94f02f45-69a4-4ff3-a3dc-fe0d52e2f980" providerId="AD" clId="Web-{86C8D0D2-04B3-FB26-66D7-61250B7B8FF2}" dt="2023-09-07T13:35:16.570" v="3"/>
          <ac:picMkLst>
            <pc:docMk/>
            <pc:sldMk cId="4281924386" sldId="341"/>
            <ac:picMk id="4" creationId="{23AE6460-4283-416D-D762-EFA7E2C647FA}"/>
          </ac:picMkLst>
        </pc:picChg>
      </pc:sldChg>
    </pc:docChg>
  </pc:docChgLst>
  <pc:docChgLst>
    <pc:chgData name="Sara Naidu Diaz Gonzalez" userId="S::sndiaz4@soy.sena.edu.co::94f02f45-69a4-4ff3-a3dc-fe0d52e2f980" providerId="AD" clId="Web-{89CD2175-9920-17E7-F540-5BE0D1CADDC7}"/>
    <pc:docChg chg="addSld modSld">
      <pc:chgData name="Sara Naidu Diaz Gonzalez" userId="S::sndiaz4@soy.sena.edu.co::94f02f45-69a4-4ff3-a3dc-fe0d52e2f980" providerId="AD" clId="Web-{89CD2175-9920-17E7-F540-5BE0D1CADDC7}" dt="2023-09-13T20:57:35.654" v="21" actId="20577"/>
      <pc:docMkLst>
        <pc:docMk/>
      </pc:docMkLst>
      <pc:sldChg chg="modSp new">
        <pc:chgData name="Sara Naidu Diaz Gonzalez" userId="S::sndiaz4@soy.sena.edu.co::94f02f45-69a4-4ff3-a3dc-fe0d52e2f980" providerId="AD" clId="Web-{89CD2175-9920-17E7-F540-5BE0D1CADDC7}" dt="2023-09-13T20:57:35.654" v="21" actId="20577"/>
        <pc:sldMkLst>
          <pc:docMk/>
          <pc:sldMk cId="1038074074" sldId="346"/>
        </pc:sldMkLst>
        <pc:spChg chg="mod">
          <ac:chgData name="Sara Naidu Diaz Gonzalez" userId="S::sndiaz4@soy.sena.edu.co::94f02f45-69a4-4ff3-a3dc-fe0d52e2f980" providerId="AD" clId="Web-{89CD2175-9920-17E7-F540-5BE0D1CADDC7}" dt="2023-09-13T20:57:35.654" v="21" actId="20577"/>
          <ac:spMkLst>
            <pc:docMk/>
            <pc:sldMk cId="1038074074" sldId="346"/>
            <ac:spMk id="2" creationId="{9E050962-8419-6D44-9F54-D30D7492491D}"/>
          </ac:spMkLst>
        </pc:spChg>
        <pc:spChg chg="mod">
          <ac:chgData name="Sara Naidu Diaz Gonzalez" userId="S::sndiaz4@soy.sena.edu.co::94f02f45-69a4-4ff3-a3dc-fe0d52e2f980" providerId="AD" clId="Web-{89CD2175-9920-17E7-F540-5BE0D1CADDC7}" dt="2023-09-13T20:57:26.357" v="16" actId="20577"/>
          <ac:spMkLst>
            <pc:docMk/>
            <pc:sldMk cId="1038074074" sldId="346"/>
            <ac:spMk id="3" creationId="{59DCE46D-A8E2-B1E4-4700-0479316CBEC0}"/>
          </ac:spMkLst>
        </pc:spChg>
      </pc:sldChg>
    </pc:docChg>
  </pc:docChgLst>
  <pc:docChgLst>
    <pc:chgData name="Maria Isabel Uribe Diaz" userId="S::miuribe93@soy.sena.edu.co::f874e721-cfe2-4208-953d-f23d4fbbc403" providerId="AD" clId="Web-{AA49426A-ED8A-245B-7BCD-E4CA26FB2AEB}"/>
    <pc:docChg chg="modSld">
      <pc:chgData name="Maria Isabel Uribe Diaz" userId="S::miuribe93@soy.sena.edu.co::f874e721-cfe2-4208-953d-f23d4fbbc403" providerId="AD" clId="Web-{AA49426A-ED8A-245B-7BCD-E4CA26FB2AEB}" dt="2023-09-01T13:35:00.554" v="64" actId="1076"/>
      <pc:docMkLst>
        <pc:docMk/>
      </pc:docMkLst>
      <pc:sldChg chg="addSp modSp">
        <pc:chgData name="Maria Isabel Uribe Diaz" userId="S::miuribe93@soy.sena.edu.co::f874e721-cfe2-4208-953d-f23d4fbbc403" providerId="AD" clId="Web-{AA49426A-ED8A-245B-7BCD-E4CA26FB2AEB}" dt="2023-09-01T13:01:28.731" v="17" actId="1076"/>
        <pc:sldMkLst>
          <pc:docMk/>
          <pc:sldMk cId="2345187388" sldId="319"/>
        </pc:sldMkLst>
        <pc:spChg chg="mod">
          <ac:chgData name="Maria Isabel Uribe Diaz" userId="S::miuribe93@soy.sena.edu.co::f874e721-cfe2-4208-953d-f23d4fbbc403" providerId="AD" clId="Web-{AA49426A-ED8A-245B-7BCD-E4CA26FB2AEB}" dt="2023-09-01T13:01:02.512" v="8" actId="1076"/>
          <ac:spMkLst>
            <pc:docMk/>
            <pc:sldMk cId="2345187388" sldId="319"/>
            <ac:spMk id="5" creationId="{53FEBB04-DB80-1478-B2AC-A00762EF92D1}"/>
          </ac:spMkLst>
        </pc:spChg>
        <pc:picChg chg="add mod">
          <ac:chgData name="Maria Isabel Uribe Diaz" userId="S::miuribe93@soy.sena.edu.co::f874e721-cfe2-4208-953d-f23d4fbbc403" providerId="AD" clId="Web-{AA49426A-ED8A-245B-7BCD-E4CA26FB2AEB}" dt="2023-09-01T13:01:25.934" v="16" actId="1076"/>
          <ac:picMkLst>
            <pc:docMk/>
            <pc:sldMk cId="2345187388" sldId="319"/>
            <ac:picMk id="3" creationId="{E01EAC46-54E0-09C5-F43F-BC6B34175918}"/>
          </ac:picMkLst>
        </pc:picChg>
        <pc:picChg chg="add mod">
          <ac:chgData name="Maria Isabel Uribe Diaz" userId="S::miuribe93@soy.sena.edu.co::f874e721-cfe2-4208-953d-f23d4fbbc403" providerId="AD" clId="Web-{AA49426A-ED8A-245B-7BCD-E4CA26FB2AEB}" dt="2023-09-01T13:01:28.731" v="17" actId="1076"/>
          <ac:picMkLst>
            <pc:docMk/>
            <pc:sldMk cId="2345187388" sldId="319"/>
            <ac:picMk id="4" creationId="{E4C370DF-3D37-1957-C8E5-D0BC30206A62}"/>
          </ac:picMkLst>
        </pc:picChg>
      </pc:sldChg>
      <pc:sldChg chg="addSp modSp">
        <pc:chgData name="Maria Isabel Uribe Diaz" userId="S::miuribe93@soy.sena.edu.co::f874e721-cfe2-4208-953d-f23d4fbbc403" providerId="AD" clId="Web-{AA49426A-ED8A-245B-7BCD-E4CA26FB2AEB}" dt="2023-09-01T13:06:11.179" v="31" actId="1076"/>
        <pc:sldMkLst>
          <pc:docMk/>
          <pc:sldMk cId="2443497610" sldId="335"/>
        </pc:sldMkLst>
        <pc:spChg chg="mod">
          <ac:chgData name="Maria Isabel Uribe Diaz" userId="S::miuribe93@soy.sena.edu.co::f874e721-cfe2-4208-953d-f23d4fbbc403" providerId="AD" clId="Web-{AA49426A-ED8A-245B-7BCD-E4CA26FB2AEB}" dt="2023-09-01T13:05:14.536" v="22" actId="14100"/>
          <ac:spMkLst>
            <pc:docMk/>
            <pc:sldMk cId="2443497610" sldId="335"/>
            <ac:spMk id="5" creationId="{53FEBB04-DB80-1478-B2AC-A00762EF92D1}"/>
          </ac:spMkLst>
        </pc:spChg>
        <pc:picChg chg="add mod">
          <ac:chgData name="Maria Isabel Uribe Diaz" userId="S::miuribe93@soy.sena.edu.co::f874e721-cfe2-4208-953d-f23d4fbbc403" providerId="AD" clId="Web-{AA49426A-ED8A-245B-7BCD-E4CA26FB2AEB}" dt="2023-09-01T13:05:39.146" v="28" actId="1076"/>
          <ac:picMkLst>
            <pc:docMk/>
            <pc:sldMk cId="2443497610" sldId="335"/>
            <ac:picMk id="3" creationId="{3F620825-AA4A-9FB6-F145-E2474696961A}"/>
          </ac:picMkLst>
        </pc:picChg>
        <pc:picChg chg="add mod">
          <ac:chgData name="Maria Isabel Uribe Diaz" userId="S::miuribe93@soy.sena.edu.co::f874e721-cfe2-4208-953d-f23d4fbbc403" providerId="AD" clId="Web-{AA49426A-ED8A-245B-7BCD-E4CA26FB2AEB}" dt="2023-09-01T13:06:11.179" v="31" actId="1076"/>
          <ac:picMkLst>
            <pc:docMk/>
            <pc:sldMk cId="2443497610" sldId="335"/>
            <ac:picMk id="4" creationId="{83D1D0B2-ADCE-2D69-5AAC-FAF33B0AE1F1}"/>
          </ac:picMkLst>
        </pc:picChg>
      </pc:sldChg>
      <pc:sldChg chg="addSp modSp">
        <pc:chgData name="Maria Isabel Uribe Diaz" userId="S::miuribe93@soy.sena.edu.co::f874e721-cfe2-4208-953d-f23d4fbbc403" providerId="AD" clId="Web-{AA49426A-ED8A-245B-7BCD-E4CA26FB2AEB}" dt="2023-09-01T13:35:00.554" v="64" actId="1076"/>
        <pc:sldMkLst>
          <pc:docMk/>
          <pc:sldMk cId="2515006210" sldId="336"/>
        </pc:sldMkLst>
        <pc:spChg chg="mod">
          <ac:chgData name="Maria Isabel Uribe Diaz" userId="S::miuribe93@soy.sena.edu.co::f874e721-cfe2-4208-953d-f23d4fbbc403" providerId="AD" clId="Web-{AA49426A-ED8A-245B-7BCD-E4CA26FB2AEB}" dt="2023-09-01T13:13:22.147" v="37" actId="1076"/>
          <ac:spMkLst>
            <pc:docMk/>
            <pc:sldMk cId="2515006210" sldId="336"/>
            <ac:spMk id="5" creationId="{53FEBB04-DB80-1478-B2AC-A00762EF92D1}"/>
          </ac:spMkLst>
        </pc:spChg>
        <pc:picChg chg="add mod">
          <ac:chgData name="Maria Isabel Uribe Diaz" userId="S::miuribe93@soy.sena.edu.co::f874e721-cfe2-4208-953d-f23d4fbbc403" providerId="AD" clId="Web-{AA49426A-ED8A-245B-7BCD-E4CA26FB2AEB}" dt="2023-09-01T13:35:00.554" v="64" actId="1076"/>
          <ac:picMkLst>
            <pc:docMk/>
            <pc:sldMk cId="2515006210" sldId="336"/>
            <ac:picMk id="3" creationId="{4CBE45A3-6ADD-B663-2C82-FF1CF2D62525}"/>
          </ac:picMkLst>
        </pc:picChg>
        <pc:picChg chg="add mod">
          <ac:chgData name="Maria Isabel Uribe Diaz" userId="S::miuribe93@soy.sena.edu.co::f874e721-cfe2-4208-953d-f23d4fbbc403" providerId="AD" clId="Web-{AA49426A-ED8A-245B-7BCD-E4CA26FB2AEB}" dt="2023-09-01T13:14:26.696" v="63" actId="1076"/>
          <ac:picMkLst>
            <pc:docMk/>
            <pc:sldMk cId="2515006210" sldId="336"/>
            <ac:picMk id="4" creationId="{1DC7A509-C282-A78D-21E9-220458D6F103}"/>
          </ac:picMkLst>
        </pc:picChg>
      </pc:sldChg>
    </pc:docChg>
  </pc:docChgLst>
  <pc:docChgLst>
    <pc:chgData name="Maria Isabel Uribe Diaz" userId="S::miuribe93@soy.sena.edu.co::f874e721-cfe2-4208-953d-f23d4fbbc403" providerId="AD" clId="Web-{E9B6F295-268B-4829-B787-9EB8F7CB0197}"/>
    <pc:docChg chg="modSld">
      <pc:chgData name="Maria Isabel Uribe Diaz" userId="S::miuribe93@soy.sena.edu.co::f874e721-cfe2-4208-953d-f23d4fbbc403" providerId="AD" clId="Web-{E9B6F295-268B-4829-B787-9EB8F7CB0197}" dt="2023-08-31T12:57:32.281" v="2" actId="1076"/>
      <pc:docMkLst>
        <pc:docMk/>
      </pc:docMkLst>
      <pc:sldChg chg="modSp">
        <pc:chgData name="Maria Isabel Uribe Diaz" userId="S::miuribe93@soy.sena.edu.co::f874e721-cfe2-4208-953d-f23d4fbbc403" providerId="AD" clId="Web-{E9B6F295-268B-4829-B787-9EB8F7CB0197}" dt="2023-08-31T12:57:32.281" v="2" actId="1076"/>
        <pc:sldMkLst>
          <pc:docMk/>
          <pc:sldMk cId="2406273178" sldId="256"/>
        </pc:sldMkLst>
        <pc:spChg chg="mod">
          <ac:chgData name="Maria Isabel Uribe Diaz" userId="S::miuribe93@soy.sena.edu.co::f874e721-cfe2-4208-953d-f23d4fbbc403" providerId="AD" clId="Web-{E9B6F295-268B-4829-B787-9EB8F7CB0197}" dt="2023-08-31T12:57:27.703" v="1" actId="1076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Maria Isabel Uribe Diaz" userId="S::miuribe93@soy.sena.edu.co::f874e721-cfe2-4208-953d-f23d4fbbc403" providerId="AD" clId="Web-{E9B6F295-268B-4829-B787-9EB8F7CB0197}" dt="2023-08-31T12:57:32.281" v="2" actId="1076"/>
          <ac:spMkLst>
            <pc:docMk/>
            <pc:sldMk cId="2406273178" sldId="256"/>
            <ac:spMk id="3" creationId="{00000000-0000-0000-0000-000000000000}"/>
          </ac:spMkLst>
        </pc:spChg>
        <pc:picChg chg="mod">
          <ac:chgData name="Maria Isabel Uribe Diaz" userId="S::miuribe93@soy.sena.edu.co::f874e721-cfe2-4208-953d-f23d4fbbc403" providerId="AD" clId="Web-{E9B6F295-268B-4829-B787-9EB8F7CB0197}" dt="2023-08-31T12:57:24.828" v="0" actId="1076"/>
          <ac:picMkLst>
            <pc:docMk/>
            <pc:sldMk cId="2406273178" sldId="256"/>
            <ac:picMk id="8" creationId="{CB53E7B9-0DFC-1961-0204-C7EE2C3B13E1}"/>
          </ac:picMkLst>
        </pc:picChg>
      </pc:sldChg>
    </pc:docChg>
  </pc:docChgLst>
  <pc:docChgLst>
    <pc:chgData name="Sara Naidu Diaz Gonzalez" userId="S::sndiaz4@soy.sena.edu.co::94f02f45-69a4-4ff3-a3dc-fe0d52e2f980" providerId="AD" clId="Web-{C8C19FF9-AB5B-BEA4-9583-5F761383FC51}"/>
    <pc:docChg chg="modSld">
      <pc:chgData name="Sara Naidu Diaz Gonzalez" userId="S::sndiaz4@soy.sena.edu.co::94f02f45-69a4-4ff3-a3dc-fe0d52e2f980" providerId="AD" clId="Web-{C8C19FF9-AB5B-BEA4-9583-5F761383FC51}" dt="2023-08-31T01:33:15.766" v="39" actId="20577"/>
      <pc:docMkLst>
        <pc:docMk/>
      </pc:docMkLst>
      <pc:sldChg chg="modSp">
        <pc:chgData name="Sara Naidu Diaz Gonzalez" userId="S::sndiaz4@soy.sena.edu.co::94f02f45-69a4-4ff3-a3dc-fe0d52e2f980" providerId="AD" clId="Web-{C8C19FF9-AB5B-BEA4-9583-5F761383FC51}" dt="2023-08-31T01:30:36.324" v="5" actId="20577"/>
        <pc:sldMkLst>
          <pc:docMk/>
          <pc:sldMk cId="2406273178" sldId="256"/>
        </pc:sldMkLst>
        <pc:spChg chg="mod">
          <ac:chgData name="Sara Naidu Diaz Gonzalez" userId="S::sndiaz4@soy.sena.edu.co::94f02f45-69a4-4ff3-a3dc-fe0d52e2f980" providerId="AD" clId="Web-{C8C19FF9-AB5B-BEA4-9583-5F761383FC51}" dt="2023-08-31T01:30:36.324" v="5" actId="20577"/>
          <ac:spMkLst>
            <pc:docMk/>
            <pc:sldMk cId="2406273178" sldId="256"/>
            <ac:spMk id="3" creationId="{00000000-0000-0000-0000-000000000000}"/>
          </ac:spMkLst>
        </pc:spChg>
      </pc:sldChg>
      <pc:sldChg chg="modSp">
        <pc:chgData name="Sara Naidu Diaz Gonzalez" userId="S::sndiaz4@soy.sena.edu.co::94f02f45-69a4-4ff3-a3dc-fe0d52e2f980" providerId="AD" clId="Web-{C8C19FF9-AB5B-BEA4-9583-5F761383FC51}" dt="2023-08-31T01:33:02.157" v="17" actId="20577"/>
        <pc:sldMkLst>
          <pc:docMk/>
          <pc:sldMk cId="1455560364" sldId="257"/>
        </pc:sldMkLst>
        <pc:spChg chg="mod">
          <ac:chgData name="Sara Naidu Diaz Gonzalez" userId="S::sndiaz4@soy.sena.edu.co::94f02f45-69a4-4ff3-a3dc-fe0d52e2f980" providerId="AD" clId="Web-{C8C19FF9-AB5B-BEA4-9583-5F761383FC51}" dt="2023-08-31T01:33:02.157" v="17" actId="20577"/>
          <ac:spMkLst>
            <pc:docMk/>
            <pc:sldMk cId="1455560364" sldId="257"/>
            <ac:spMk id="2" creationId="{474A316C-2983-285B-2239-99EF9EC17912}"/>
          </ac:spMkLst>
        </pc:spChg>
      </pc:sldChg>
      <pc:sldChg chg="modSp">
        <pc:chgData name="Sara Naidu Diaz Gonzalez" userId="S::sndiaz4@soy.sena.edu.co::94f02f45-69a4-4ff3-a3dc-fe0d52e2f980" providerId="AD" clId="Web-{C8C19FF9-AB5B-BEA4-9583-5F761383FC51}" dt="2023-08-31T01:33:15.766" v="39" actId="20577"/>
        <pc:sldMkLst>
          <pc:docMk/>
          <pc:sldMk cId="3779913676" sldId="258"/>
        </pc:sldMkLst>
        <pc:spChg chg="mod">
          <ac:chgData name="Sara Naidu Diaz Gonzalez" userId="S::sndiaz4@soy.sena.edu.co::94f02f45-69a4-4ff3-a3dc-fe0d52e2f980" providerId="AD" clId="Web-{C8C19FF9-AB5B-BEA4-9583-5F761383FC51}" dt="2023-08-31T01:33:15.766" v="39" actId="20577"/>
          <ac:spMkLst>
            <pc:docMk/>
            <pc:sldMk cId="3779913676" sldId="258"/>
            <ac:spMk id="2" creationId="{7813B6B4-53FE-005C-8279-87F83A92D16E}"/>
          </ac:spMkLst>
        </pc:spChg>
      </pc:sldChg>
    </pc:docChg>
  </pc:docChgLst>
  <pc:docChgLst>
    <pc:chgData name="Maria Isabel Uribe Diaz" userId="S::miuribe93@soy.sena.edu.co::f874e721-cfe2-4208-953d-f23d4fbbc403" providerId="AD" clId="Web-{86A388D5-044A-3B2F-D3C9-D41E0A52C177}"/>
    <pc:docChg chg="sldOrd">
      <pc:chgData name="Maria Isabel Uribe Diaz" userId="S::miuribe93@soy.sena.edu.co::f874e721-cfe2-4208-953d-f23d4fbbc403" providerId="AD" clId="Web-{86A388D5-044A-3B2F-D3C9-D41E0A52C177}" dt="2023-09-03T19:34:23.540" v="0"/>
      <pc:docMkLst>
        <pc:docMk/>
      </pc:docMkLst>
      <pc:sldChg chg="ord">
        <pc:chgData name="Maria Isabel Uribe Diaz" userId="S::miuribe93@soy.sena.edu.co::f874e721-cfe2-4208-953d-f23d4fbbc403" providerId="AD" clId="Web-{86A388D5-044A-3B2F-D3C9-D41E0A52C177}" dt="2023-09-03T19:34:23.540" v="0"/>
        <pc:sldMkLst>
          <pc:docMk/>
          <pc:sldMk cId="2443497610" sldId="335"/>
        </pc:sldMkLst>
      </pc:sldChg>
    </pc:docChg>
  </pc:docChgLst>
  <pc:docChgLst>
    <pc:chgData name="Maria Isabel Uribe Diaz" userId="S::miuribe93@soy.sena.edu.co::f874e721-cfe2-4208-953d-f23d4fbbc403" providerId="AD" clId="Web-{AD78FCE6-7B1F-7D46-D8C0-1F159BF38C7F}"/>
    <pc:docChg chg="addSld delSld modSld sldOrd">
      <pc:chgData name="Maria Isabel Uribe Diaz" userId="S::miuribe93@soy.sena.edu.co::f874e721-cfe2-4208-953d-f23d4fbbc403" providerId="AD" clId="Web-{AD78FCE6-7B1F-7D46-D8C0-1F159BF38C7F}" dt="2023-09-01T05:48:39.846" v="116" actId="1076"/>
      <pc:docMkLst>
        <pc:docMk/>
      </pc:docMkLst>
      <pc:sldChg chg="addSp delSp modSp">
        <pc:chgData name="Maria Isabel Uribe Diaz" userId="S::miuribe93@soy.sena.edu.co::f874e721-cfe2-4208-953d-f23d4fbbc403" providerId="AD" clId="Web-{AD78FCE6-7B1F-7D46-D8C0-1F159BF38C7F}" dt="2023-09-01T04:14:06.803" v="5" actId="1076"/>
        <pc:sldMkLst>
          <pc:docMk/>
          <pc:sldMk cId="3938020460" sldId="261"/>
        </pc:sldMkLst>
        <pc:picChg chg="add mod">
          <ac:chgData name="Maria Isabel Uribe Diaz" userId="S::miuribe93@soy.sena.edu.co::f874e721-cfe2-4208-953d-f23d4fbbc403" providerId="AD" clId="Web-{AD78FCE6-7B1F-7D46-D8C0-1F159BF38C7F}" dt="2023-09-01T04:14:06.803" v="5" actId="1076"/>
          <ac:picMkLst>
            <pc:docMk/>
            <pc:sldMk cId="3938020460" sldId="261"/>
            <ac:picMk id="3" creationId="{1146FE13-7364-0062-B2DE-B6121F72CBE8}"/>
          </ac:picMkLst>
        </pc:picChg>
        <pc:picChg chg="del">
          <ac:chgData name="Maria Isabel Uribe Diaz" userId="S::miuribe93@soy.sena.edu.co::f874e721-cfe2-4208-953d-f23d4fbbc403" providerId="AD" clId="Web-{AD78FCE6-7B1F-7D46-D8C0-1F159BF38C7F}" dt="2023-09-01T04:13:52.662" v="0"/>
          <ac:picMkLst>
            <pc:docMk/>
            <pc:sldMk cId="3938020460" sldId="261"/>
            <ac:picMk id="5" creationId="{B40772F8-9DFB-67C4-DED7-6E6C1DC8A5C1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4:15:02.539" v="11" actId="1076"/>
        <pc:sldMkLst>
          <pc:docMk/>
          <pc:sldMk cId="1904033220" sldId="267"/>
        </pc:sldMkLst>
        <pc:picChg chg="add mod">
          <ac:chgData name="Maria Isabel Uribe Diaz" userId="S::miuribe93@soy.sena.edu.co::f874e721-cfe2-4208-953d-f23d4fbbc403" providerId="AD" clId="Web-{AD78FCE6-7B1F-7D46-D8C0-1F159BF38C7F}" dt="2023-09-01T04:15:02.539" v="11" actId="1076"/>
          <ac:picMkLst>
            <pc:docMk/>
            <pc:sldMk cId="1904033220" sldId="267"/>
            <ac:picMk id="3" creationId="{FC5F61F3-AFD0-AC69-29CF-D95B83659922}"/>
          </ac:picMkLst>
        </pc:picChg>
        <pc:picChg chg="del">
          <ac:chgData name="Maria Isabel Uribe Diaz" userId="S::miuribe93@soy.sena.edu.co::f874e721-cfe2-4208-953d-f23d4fbbc403" providerId="AD" clId="Web-{AD78FCE6-7B1F-7D46-D8C0-1F159BF38C7F}" dt="2023-09-01T04:14:49.383" v="6"/>
          <ac:picMkLst>
            <pc:docMk/>
            <pc:sldMk cId="1904033220" sldId="267"/>
            <ac:picMk id="5" creationId="{08C8C72F-D0A5-7321-679B-71B16E56C2A3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4:16:00.400" v="17" actId="14100"/>
        <pc:sldMkLst>
          <pc:docMk/>
          <pc:sldMk cId="2737745269" sldId="268"/>
        </pc:sldMkLst>
        <pc:picChg chg="add mod">
          <ac:chgData name="Maria Isabel Uribe Diaz" userId="S::miuribe93@soy.sena.edu.co::f874e721-cfe2-4208-953d-f23d4fbbc403" providerId="AD" clId="Web-{AD78FCE6-7B1F-7D46-D8C0-1F159BF38C7F}" dt="2023-09-01T04:16:00.400" v="17" actId="14100"/>
          <ac:picMkLst>
            <pc:docMk/>
            <pc:sldMk cId="2737745269" sldId="268"/>
            <ac:picMk id="3" creationId="{35A01818-3ABE-5976-1CCB-E260F47337F9}"/>
          </ac:picMkLst>
        </pc:picChg>
        <pc:picChg chg="del">
          <ac:chgData name="Maria Isabel Uribe Diaz" userId="S::miuribe93@soy.sena.edu.co::f874e721-cfe2-4208-953d-f23d4fbbc403" providerId="AD" clId="Web-{AD78FCE6-7B1F-7D46-D8C0-1F159BF38C7F}" dt="2023-09-01T04:15:44.056" v="12"/>
          <ac:picMkLst>
            <pc:docMk/>
            <pc:sldMk cId="2737745269" sldId="268"/>
            <ac:picMk id="5" creationId="{69A8C923-059A-3B50-DBD3-66AED75D915F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4:16:38.011" v="21" actId="1076"/>
        <pc:sldMkLst>
          <pc:docMk/>
          <pc:sldMk cId="4214705619" sldId="269"/>
        </pc:sldMkLst>
        <pc:picChg chg="del">
          <ac:chgData name="Maria Isabel Uribe Diaz" userId="S::miuribe93@soy.sena.edu.co::f874e721-cfe2-4208-953d-f23d4fbbc403" providerId="AD" clId="Web-{AD78FCE6-7B1F-7D46-D8C0-1F159BF38C7F}" dt="2023-09-01T04:16:29.573" v="18"/>
          <ac:picMkLst>
            <pc:docMk/>
            <pc:sldMk cId="4214705619" sldId="269"/>
            <ac:picMk id="3" creationId="{5FD66BBE-D3F3-9177-37D9-4DEA520C161E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4:16:38.011" v="21" actId="1076"/>
          <ac:picMkLst>
            <pc:docMk/>
            <pc:sldMk cId="4214705619" sldId="269"/>
            <ac:picMk id="4" creationId="{82F0CA40-12B7-9B55-DD27-646A262E5763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4:17:39.669" v="27" actId="1076"/>
        <pc:sldMkLst>
          <pc:docMk/>
          <pc:sldMk cId="742055576" sldId="271"/>
        </pc:sldMkLst>
        <pc:picChg chg="add mod">
          <ac:chgData name="Maria Isabel Uribe Diaz" userId="S::miuribe93@soy.sena.edu.co::f874e721-cfe2-4208-953d-f23d4fbbc403" providerId="AD" clId="Web-{AD78FCE6-7B1F-7D46-D8C0-1F159BF38C7F}" dt="2023-09-01T04:17:39.669" v="27" actId="1076"/>
          <ac:picMkLst>
            <pc:docMk/>
            <pc:sldMk cId="742055576" sldId="271"/>
            <ac:picMk id="3" creationId="{72C63E7C-CA5B-9446-B28C-B136512BF843}"/>
          </ac:picMkLst>
        </pc:picChg>
        <pc:picChg chg="del">
          <ac:chgData name="Maria Isabel Uribe Diaz" userId="S::miuribe93@soy.sena.edu.co::f874e721-cfe2-4208-953d-f23d4fbbc403" providerId="AD" clId="Web-{AD78FCE6-7B1F-7D46-D8C0-1F159BF38C7F}" dt="2023-09-01T04:17:30.325" v="22"/>
          <ac:picMkLst>
            <pc:docMk/>
            <pc:sldMk cId="742055576" sldId="271"/>
            <ac:picMk id="4" creationId="{2DEE0A53-E751-DC5D-4263-A030C0AF5D3E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4:18:22.561" v="32" actId="14100"/>
        <pc:sldMkLst>
          <pc:docMk/>
          <pc:sldMk cId="1127022402" sldId="273"/>
        </pc:sldMkLst>
        <pc:picChg chg="del">
          <ac:chgData name="Maria Isabel Uribe Diaz" userId="S::miuribe93@soy.sena.edu.co::f874e721-cfe2-4208-953d-f23d4fbbc403" providerId="AD" clId="Web-{AD78FCE6-7B1F-7D46-D8C0-1F159BF38C7F}" dt="2023-09-01T04:18:12.264" v="28"/>
          <ac:picMkLst>
            <pc:docMk/>
            <pc:sldMk cId="1127022402" sldId="273"/>
            <ac:picMk id="4" creationId="{A0D21D90-5C70-0598-3319-47200E595AFB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4:18:22.561" v="32" actId="14100"/>
          <ac:picMkLst>
            <pc:docMk/>
            <pc:sldMk cId="1127022402" sldId="273"/>
            <ac:picMk id="5" creationId="{E5A20822-7DBE-E8F4-842F-16ED217C8631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4:19:08.407" v="38" actId="1076"/>
        <pc:sldMkLst>
          <pc:docMk/>
          <pc:sldMk cId="4205078711" sldId="275"/>
        </pc:sldMkLst>
        <pc:picChg chg="del">
          <ac:chgData name="Maria Isabel Uribe Diaz" userId="S::miuribe93@soy.sena.edu.co::f874e721-cfe2-4208-953d-f23d4fbbc403" providerId="AD" clId="Web-{AD78FCE6-7B1F-7D46-D8C0-1F159BF38C7F}" dt="2023-09-01T04:18:59.562" v="33"/>
          <ac:picMkLst>
            <pc:docMk/>
            <pc:sldMk cId="4205078711" sldId="275"/>
            <ac:picMk id="4" creationId="{347B126A-16C0-71C1-A290-461A24AFC21D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4:19:08.407" v="38" actId="1076"/>
          <ac:picMkLst>
            <pc:docMk/>
            <pc:sldMk cId="4205078711" sldId="275"/>
            <ac:picMk id="5" creationId="{CB4274D4-E0A4-67D7-D3DD-131F9B6F0789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4:30:21.147" v="61" actId="1076"/>
        <pc:sldMkLst>
          <pc:docMk/>
          <pc:sldMk cId="3566360403" sldId="287"/>
        </pc:sldMkLst>
        <pc:picChg chg="del">
          <ac:chgData name="Maria Isabel Uribe Diaz" userId="S::miuribe93@soy.sena.edu.co::f874e721-cfe2-4208-953d-f23d4fbbc403" providerId="AD" clId="Web-{AD78FCE6-7B1F-7D46-D8C0-1F159BF38C7F}" dt="2023-09-01T04:30:09.678" v="58"/>
          <ac:picMkLst>
            <pc:docMk/>
            <pc:sldMk cId="3566360403" sldId="287"/>
            <ac:picMk id="4" creationId="{107DFB4E-EBD0-27BA-5D34-59F9F474B079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4:30:21.147" v="61" actId="1076"/>
          <ac:picMkLst>
            <pc:docMk/>
            <pc:sldMk cId="3566360403" sldId="287"/>
            <ac:picMk id="6" creationId="{A7F03D23-31A6-C8C1-B19E-FA3D3EFE8D70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4:45:09.409" v="70"/>
        <pc:sldMkLst>
          <pc:docMk/>
          <pc:sldMk cId="1269322703" sldId="288"/>
        </pc:sldMkLst>
        <pc:picChg chg="mod">
          <ac:chgData name="Maria Isabel Uribe Diaz" userId="S::miuribe93@soy.sena.edu.co::f874e721-cfe2-4208-953d-f23d4fbbc403" providerId="AD" clId="Web-{AD78FCE6-7B1F-7D46-D8C0-1F159BF38C7F}" dt="2023-09-01T04:44:45.034" v="64" actId="1076"/>
          <ac:picMkLst>
            <pc:docMk/>
            <pc:sldMk cId="1269322703" sldId="288"/>
            <ac:picMk id="3" creationId="{15EF9E85-C2EC-E7C1-7886-BE2421BA011B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4:44:56.050" v="68" actId="1076"/>
          <ac:picMkLst>
            <pc:docMk/>
            <pc:sldMk cId="1269322703" sldId="288"/>
            <ac:picMk id="4" creationId="{B53D1692-A0FD-DBBE-2E2B-E51DFC4B7D99}"/>
          </ac:picMkLst>
        </pc:picChg>
        <pc:picChg chg="add del mod">
          <ac:chgData name="Maria Isabel Uribe Diaz" userId="S::miuribe93@soy.sena.edu.co::f874e721-cfe2-4208-953d-f23d4fbbc403" providerId="AD" clId="Web-{AD78FCE6-7B1F-7D46-D8C0-1F159BF38C7F}" dt="2023-09-01T04:45:09.409" v="70"/>
          <ac:picMkLst>
            <pc:docMk/>
            <pc:sldMk cId="1269322703" sldId="288"/>
            <ac:picMk id="6" creationId="{88FDE813-1F71-25C7-2A64-4B1A74074AD6}"/>
          </ac:picMkLst>
        </pc:picChg>
      </pc:sldChg>
      <pc:sldChg chg="addSp modSp">
        <pc:chgData name="Maria Isabel Uribe Diaz" userId="S::miuribe93@soy.sena.edu.co::f874e721-cfe2-4208-953d-f23d4fbbc403" providerId="AD" clId="Web-{AD78FCE6-7B1F-7D46-D8C0-1F159BF38C7F}" dt="2023-09-01T04:46:15.287" v="74" actId="1076"/>
        <pc:sldMkLst>
          <pc:docMk/>
          <pc:sldMk cId="1590465277" sldId="289"/>
        </pc:sldMkLst>
        <pc:picChg chg="add mod">
          <ac:chgData name="Maria Isabel Uribe Diaz" userId="S::miuribe93@soy.sena.edu.co::f874e721-cfe2-4208-953d-f23d4fbbc403" providerId="AD" clId="Web-{AD78FCE6-7B1F-7D46-D8C0-1F159BF38C7F}" dt="2023-09-01T04:46:15.287" v="74" actId="1076"/>
          <ac:picMkLst>
            <pc:docMk/>
            <pc:sldMk cId="1590465277" sldId="289"/>
            <ac:picMk id="4" creationId="{42BF16E6-535D-1582-B4F7-BCF898E1C4C9}"/>
          </ac:picMkLst>
        </pc:picChg>
      </pc:sldChg>
      <pc:sldChg chg="addSp modSp">
        <pc:chgData name="Maria Isabel Uribe Diaz" userId="S::miuribe93@soy.sena.edu.co::f874e721-cfe2-4208-953d-f23d4fbbc403" providerId="AD" clId="Web-{AD78FCE6-7B1F-7D46-D8C0-1F159BF38C7F}" dt="2023-09-01T04:47:10.257" v="78" actId="1076"/>
        <pc:sldMkLst>
          <pc:docMk/>
          <pc:sldMk cId="1744860171" sldId="290"/>
        </pc:sldMkLst>
        <pc:picChg chg="add mod">
          <ac:chgData name="Maria Isabel Uribe Diaz" userId="S::miuribe93@soy.sena.edu.co::f874e721-cfe2-4208-953d-f23d4fbbc403" providerId="AD" clId="Web-{AD78FCE6-7B1F-7D46-D8C0-1F159BF38C7F}" dt="2023-09-01T04:47:10.257" v="78" actId="1076"/>
          <ac:picMkLst>
            <pc:docMk/>
            <pc:sldMk cId="1744860171" sldId="290"/>
            <ac:picMk id="4" creationId="{E7985485-5732-6EFA-0992-C278F21CB5C0}"/>
          </ac:picMkLst>
        </pc:picChg>
        <pc:picChg chg="mod">
          <ac:chgData name="Maria Isabel Uribe Diaz" userId="S::miuribe93@soy.sena.edu.co::f874e721-cfe2-4208-953d-f23d4fbbc403" providerId="AD" clId="Web-{AD78FCE6-7B1F-7D46-D8C0-1F159BF38C7F}" dt="2023-09-01T04:46:27.803" v="75" actId="14100"/>
          <ac:picMkLst>
            <pc:docMk/>
            <pc:sldMk cId="1744860171" sldId="290"/>
            <ac:picMk id="7" creationId="{8ACC615C-31B7-A9AD-7892-0D8B60E2C347}"/>
          </ac:picMkLst>
        </pc:picChg>
      </pc:sldChg>
      <pc:sldChg chg="addSp modSp">
        <pc:chgData name="Maria Isabel Uribe Diaz" userId="S::miuribe93@soy.sena.edu.co::f874e721-cfe2-4208-953d-f23d4fbbc403" providerId="AD" clId="Web-{AD78FCE6-7B1F-7D46-D8C0-1F159BF38C7F}" dt="2023-09-01T04:48:08.982" v="83" actId="1076"/>
        <pc:sldMkLst>
          <pc:docMk/>
          <pc:sldMk cId="839922407" sldId="291"/>
        </pc:sldMkLst>
        <pc:picChg chg="add mod">
          <ac:chgData name="Maria Isabel Uribe Diaz" userId="S::miuribe93@soy.sena.edu.co::f874e721-cfe2-4208-953d-f23d4fbbc403" providerId="AD" clId="Web-{AD78FCE6-7B1F-7D46-D8C0-1F159BF38C7F}" dt="2023-09-01T04:48:08.982" v="83" actId="1076"/>
          <ac:picMkLst>
            <pc:docMk/>
            <pc:sldMk cId="839922407" sldId="291"/>
            <ac:picMk id="4" creationId="{DEDEC679-5C81-ACCC-DD83-54F3AEDD136F}"/>
          </ac:picMkLst>
        </pc:picChg>
      </pc:sldChg>
      <pc:sldChg chg="addSp modSp">
        <pc:chgData name="Maria Isabel Uribe Diaz" userId="S::miuribe93@soy.sena.edu.co::f874e721-cfe2-4208-953d-f23d4fbbc403" providerId="AD" clId="Web-{AD78FCE6-7B1F-7D46-D8C0-1F159BF38C7F}" dt="2023-09-01T04:21:28.192" v="41" actId="1076"/>
        <pc:sldMkLst>
          <pc:docMk/>
          <pc:sldMk cId="3043796670" sldId="296"/>
        </pc:sldMkLst>
        <pc:picChg chg="add mod">
          <ac:chgData name="Maria Isabel Uribe Diaz" userId="S::miuribe93@soy.sena.edu.co::f874e721-cfe2-4208-953d-f23d4fbbc403" providerId="AD" clId="Web-{AD78FCE6-7B1F-7D46-D8C0-1F159BF38C7F}" dt="2023-09-01T04:21:28.192" v="41" actId="1076"/>
          <ac:picMkLst>
            <pc:docMk/>
            <pc:sldMk cId="3043796670" sldId="296"/>
            <ac:picMk id="4" creationId="{27BAF2C7-3C14-6552-275F-A04283720994}"/>
          </ac:picMkLst>
        </pc:picChg>
      </pc:sldChg>
      <pc:sldChg chg="addSp modSp">
        <pc:chgData name="Maria Isabel Uribe Diaz" userId="S::miuribe93@soy.sena.edu.co::f874e721-cfe2-4208-953d-f23d4fbbc403" providerId="AD" clId="Web-{AD78FCE6-7B1F-7D46-D8C0-1F159BF38C7F}" dt="2023-09-01T04:24:27.854" v="57"/>
        <pc:sldMkLst>
          <pc:docMk/>
          <pc:sldMk cId="1680764129" sldId="297"/>
        </pc:sldMkLst>
        <pc:picChg chg="mod">
          <ac:chgData name="Maria Isabel Uribe Diaz" userId="S::miuribe93@soy.sena.edu.co::f874e721-cfe2-4208-953d-f23d4fbbc403" providerId="AD" clId="Web-{AD78FCE6-7B1F-7D46-D8C0-1F159BF38C7F}" dt="2023-09-01T04:24:06.541" v="45" actId="1076"/>
          <ac:picMkLst>
            <pc:docMk/>
            <pc:sldMk cId="1680764129" sldId="297"/>
            <ac:picMk id="4" creationId="{8F0F9E9A-E08D-F74A-34B1-5E689466C40E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4:24:05.322" v="44" actId="1076"/>
          <ac:picMkLst>
            <pc:docMk/>
            <pc:sldMk cId="1680764129" sldId="297"/>
            <ac:picMk id="5" creationId="{85EAAEE5-A5AB-D5D8-F05D-C078543F178A}"/>
          </ac:picMkLst>
        </pc:picChg>
        <pc:cxnChg chg="add mod">
          <ac:chgData name="Maria Isabel Uribe Diaz" userId="S::miuribe93@soy.sena.edu.co::f874e721-cfe2-4208-953d-f23d4fbbc403" providerId="AD" clId="Web-{AD78FCE6-7B1F-7D46-D8C0-1F159BF38C7F}" dt="2023-09-01T04:24:27.854" v="57"/>
          <ac:cxnSpMkLst>
            <pc:docMk/>
            <pc:sldMk cId="1680764129" sldId="297"/>
            <ac:cxnSpMk id="6" creationId="{040EAA59-7EE5-E0E6-523B-E02F0E268856}"/>
          </ac:cxnSpMkLst>
        </pc:cxnChg>
      </pc:sldChg>
      <pc:sldChg chg="addSp delSp modSp">
        <pc:chgData name="Maria Isabel Uribe Diaz" userId="S::miuribe93@soy.sena.edu.co::f874e721-cfe2-4208-953d-f23d4fbbc403" providerId="AD" clId="Web-{AD78FCE6-7B1F-7D46-D8C0-1F159BF38C7F}" dt="2023-09-01T05:04:04.153" v="92" actId="1076"/>
        <pc:sldMkLst>
          <pc:docMk/>
          <pc:sldMk cId="2511634886" sldId="299"/>
        </pc:sldMkLst>
        <pc:spChg chg="del">
          <ac:chgData name="Maria Isabel Uribe Diaz" userId="S::miuribe93@soy.sena.edu.co::f874e721-cfe2-4208-953d-f23d4fbbc403" providerId="AD" clId="Web-{AD78FCE6-7B1F-7D46-D8C0-1F159BF38C7F}" dt="2023-09-01T05:03:21.964" v="84"/>
          <ac:spMkLst>
            <pc:docMk/>
            <pc:sldMk cId="2511634886" sldId="299"/>
            <ac:spMk id="5" creationId="{53FEBB04-DB80-1478-B2AC-A00762EF92D1}"/>
          </ac:spMkLst>
        </pc:spChg>
        <pc:picChg chg="add mod ord">
          <ac:chgData name="Maria Isabel Uribe Diaz" userId="S::miuribe93@soy.sena.edu.co::f874e721-cfe2-4208-953d-f23d4fbbc403" providerId="AD" clId="Web-{AD78FCE6-7B1F-7D46-D8C0-1F159BF38C7F}" dt="2023-09-01T05:04:04.153" v="92" actId="1076"/>
          <ac:picMkLst>
            <pc:docMk/>
            <pc:sldMk cId="2511634886" sldId="299"/>
            <ac:picMk id="3" creationId="{9AEDA107-5F96-E108-EED2-59F4751AC381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5:04:02.341" v="91" actId="1076"/>
          <ac:picMkLst>
            <pc:docMk/>
            <pc:sldMk cId="2511634886" sldId="299"/>
            <ac:picMk id="4" creationId="{B679A199-C0F2-08AF-87CB-3ABFB562E7C7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5:39:51.314" v="106" actId="1076"/>
        <pc:sldMkLst>
          <pc:docMk/>
          <pc:sldMk cId="29430988" sldId="305"/>
        </pc:sldMkLst>
        <pc:spChg chg="add del mod">
          <ac:chgData name="Maria Isabel Uribe Diaz" userId="S::miuribe93@soy.sena.edu.co::f874e721-cfe2-4208-953d-f23d4fbbc403" providerId="AD" clId="Web-{AD78FCE6-7B1F-7D46-D8C0-1F159BF38C7F}" dt="2023-09-01T05:39:19.376" v="102"/>
          <ac:spMkLst>
            <pc:docMk/>
            <pc:sldMk cId="29430988" sldId="305"/>
            <ac:spMk id="7" creationId="{8BC1E481-6BDB-B675-7C2E-69BC31EE8DE2}"/>
          </ac:spMkLst>
        </pc:spChg>
        <pc:picChg chg="del">
          <ac:chgData name="Maria Isabel Uribe Diaz" userId="S::miuribe93@soy.sena.edu.co::f874e721-cfe2-4208-953d-f23d4fbbc403" providerId="AD" clId="Web-{AD78FCE6-7B1F-7D46-D8C0-1F159BF38C7F}" dt="2023-09-01T05:31:27.799" v="98"/>
          <ac:picMkLst>
            <pc:docMk/>
            <pc:sldMk cId="29430988" sldId="305"/>
            <ac:picMk id="3" creationId="{48141CD0-5454-D12E-06BB-7D04EC3B616D}"/>
          </ac:picMkLst>
        </pc:picChg>
        <pc:picChg chg="del">
          <ac:chgData name="Maria Isabel Uribe Diaz" userId="S::miuribe93@soy.sena.edu.co::f874e721-cfe2-4208-953d-f23d4fbbc403" providerId="AD" clId="Web-{AD78FCE6-7B1F-7D46-D8C0-1F159BF38C7F}" dt="2023-09-01T05:31:26.252" v="97"/>
          <ac:picMkLst>
            <pc:docMk/>
            <pc:sldMk cId="29430988" sldId="305"/>
            <ac:picMk id="6" creationId="{576906E3-7CF8-295E-8EDA-2AA4D4E814FB}"/>
          </ac:picMkLst>
        </pc:picChg>
        <pc:picChg chg="add mod ord">
          <ac:chgData name="Maria Isabel Uribe Diaz" userId="S::miuribe93@soy.sena.edu.co::f874e721-cfe2-4208-953d-f23d4fbbc403" providerId="AD" clId="Web-{AD78FCE6-7B1F-7D46-D8C0-1F159BF38C7F}" dt="2023-09-01T05:39:45.642" v="104" actId="1076"/>
          <ac:picMkLst>
            <pc:docMk/>
            <pc:sldMk cId="29430988" sldId="305"/>
            <ac:picMk id="8" creationId="{C364253B-A778-D6B2-049D-EA0B2A70699C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5:39:51.314" v="106" actId="1076"/>
          <ac:picMkLst>
            <pc:docMk/>
            <pc:sldMk cId="29430988" sldId="305"/>
            <ac:picMk id="9" creationId="{385F3AEA-3FC4-6259-DADE-84A9946EC1AD}"/>
          </ac:picMkLst>
        </pc:picChg>
      </pc:sldChg>
      <pc:sldChg chg="ord">
        <pc:chgData name="Maria Isabel Uribe Diaz" userId="S::miuribe93@soy.sena.edu.co::f874e721-cfe2-4208-953d-f23d4fbbc403" providerId="AD" clId="Web-{AD78FCE6-7B1F-7D46-D8C0-1F159BF38C7F}" dt="2023-09-01T05:31:39.472" v="101"/>
        <pc:sldMkLst>
          <pc:docMk/>
          <pc:sldMk cId="44771737" sldId="306"/>
        </pc:sldMkLst>
      </pc:sldChg>
      <pc:sldChg chg="addSp delSp modSp">
        <pc:chgData name="Maria Isabel Uribe Diaz" userId="S::miuribe93@soy.sena.edu.co::f874e721-cfe2-4208-953d-f23d4fbbc403" providerId="AD" clId="Web-{AD78FCE6-7B1F-7D46-D8C0-1F159BF38C7F}" dt="2023-09-01T05:31:34.378" v="100"/>
        <pc:sldMkLst>
          <pc:docMk/>
          <pc:sldMk cId="3842871442" sldId="307"/>
        </pc:sldMkLst>
        <pc:spChg chg="add mod">
          <ac:chgData name="Maria Isabel Uribe Diaz" userId="S::miuribe93@soy.sena.edu.co::f874e721-cfe2-4208-953d-f23d4fbbc403" providerId="AD" clId="Web-{AD78FCE6-7B1F-7D46-D8C0-1F159BF38C7F}" dt="2023-09-01T05:31:34.378" v="100"/>
          <ac:spMkLst>
            <pc:docMk/>
            <pc:sldMk cId="3842871442" sldId="307"/>
            <ac:spMk id="7" creationId="{E7C54FB0-38D1-E184-8144-CA3860D47B1A}"/>
          </ac:spMkLst>
        </pc:spChg>
        <pc:picChg chg="del">
          <ac:chgData name="Maria Isabel Uribe Diaz" userId="S::miuribe93@soy.sena.edu.co::f874e721-cfe2-4208-953d-f23d4fbbc403" providerId="AD" clId="Web-{AD78FCE6-7B1F-7D46-D8C0-1F159BF38C7F}" dt="2023-09-01T05:31:34.378" v="100"/>
          <ac:picMkLst>
            <pc:docMk/>
            <pc:sldMk cId="3842871442" sldId="307"/>
            <ac:picMk id="3" creationId="{DE9459BB-BA48-FD43-7802-5B24DF532B02}"/>
          </ac:picMkLst>
        </pc:picChg>
        <pc:picChg chg="del">
          <ac:chgData name="Maria Isabel Uribe Diaz" userId="S::miuribe93@soy.sena.edu.co::f874e721-cfe2-4208-953d-f23d4fbbc403" providerId="AD" clId="Web-{AD78FCE6-7B1F-7D46-D8C0-1F159BF38C7F}" dt="2023-09-01T05:31:33.190" v="99"/>
          <ac:picMkLst>
            <pc:docMk/>
            <pc:sldMk cId="3842871442" sldId="307"/>
            <ac:picMk id="4" creationId="{1DE2925C-C6A3-7FC1-24DB-DBD0768438F7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5:44:30.682" v="111" actId="1076"/>
        <pc:sldMkLst>
          <pc:docMk/>
          <pc:sldMk cId="192578223" sldId="310"/>
        </pc:sldMkLst>
        <pc:spChg chg="del">
          <ac:chgData name="Maria Isabel Uribe Diaz" userId="S::miuribe93@soy.sena.edu.co::f874e721-cfe2-4208-953d-f23d4fbbc403" providerId="AD" clId="Web-{AD78FCE6-7B1F-7D46-D8C0-1F159BF38C7F}" dt="2023-09-01T05:43:34.759" v="107"/>
          <ac:spMkLst>
            <pc:docMk/>
            <pc:sldMk cId="192578223" sldId="310"/>
            <ac:spMk id="5" creationId="{53FEBB04-DB80-1478-B2AC-A00762EF92D1}"/>
          </ac:spMkLst>
        </pc:spChg>
        <pc:picChg chg="add mod ord">
          <ac:chgData name="Maria Isabel Uribe Diaz" userId="S::miuribe93@soy.sena.edu.co::f874e721-cfe2-4208-953d-f23d4fbbc403" providerId="AD" clId="Web-{AD78FCE6-7B1F-7D46-D8C0-1F159BF38C7F}" dt="2023-09-01T05:44:20.198" v="108" actId="1076"/>
          <ac:picMkLst>
            <pc:docMk/>
            <pc:sldMk cId="192578223" sldId="310"/>
            <ac:picMk id="3" creationId="{6EDAD699-CCB5-25BC-9E27-8C0F20839A23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5:44:30.682" v="111" actId="1076"/>
          <ac:picMkLst>
            <pc:docMk/>
            <pc:sldMk cId="192578223" sldId="310"/>
            <ac:picMk id="4" creationId="{FB16A746-FE0B-BEC6-765E-E7416F085666}"/>
          </ac:picMkLst>
        </pc:picChg>
      </pc:sldChg>
      <pc:sldChg chg="addSp delSp modSp">
        <pc:chgData name="Maria Isabel Uribe Diaz" userId="S::miuribe93@soy.sena.edu.co::f874e721-cfe2-4208-953d-f23d4fbbc403" providerId="AD" clId="Web-{AD78FCE6-7B1F-7D46-D8C0-1F159BF38C7F}" dt="2023-09-01T05:48:39.846" v="116" actId="1076"/>
        <pc:sldMkLst>
          <pc:docMk/>
          <pc:sldMk cId="3998638211" sldId="312"/>
        </pc:sldMkLst>
        <pc:spChg chg="del">
          <ac:chgData name="Maria Isabel Uribe Diaz" userId="S::miuribe93@soy.sena.edu.co::f874e721-cfe2-4208-953d-f23d4fbbc403" providerId="AD" clId="Web-{AD78FCE6-7B1F-7D46-D8C0-1F159BF38C7F}" dt="2023-09-01T05:48:03.923" v="112"/>
          <ac:spMkLst>
            <pc:docMk/>
            <pc:sldMk cId="3998638211" sldId="312"/>
            <ac:spMk id="5" creationId="{53FEBB04-DB80-1478-B2AC-A00762EF92D1}"/>
          </ac:spMkLst>
        </pc:spChg>
        <pc:picChg chg="add mod ord">
          <ac:chgData name="Maria Isabel Uribe Diaz" userId="S::miuribe93@soy.sena.edu.co::f874e721-cfe2-4208-953d-f23d4fbbc403" providerId="AD" clId="Web-{AD78FCE6-7B1F-7D46-D8C0-1F159BF38C7F}" dt="2023-09-01T05:48:35.252" v="114" actId="1076"/>
          <ac:picMkLst>
            <pc:docMk/>
            <pc:sldMk cId="3998638211" sldId="312"/>
            <ac:picMk id="3" creationId="{EBB62BFD-0C2B-AF9A-48D1-2CC6B53254B1}"/>
          </ac:picMkLst>
        </pc:picChg>
        <pc:picChg chg="add mod">
          <ac:chgData name="Maria Isabel Uribe Diaz" userId="S::miuribe93@soy.sena.edu.co::f874e721-cfe2-4208-953d-f23d4fbbc403" providerId="AD" clId="Web-{AD78FCE6-7B1F-7D46-D8C0-1F159BF38C7F}" dt="2023-09-01T05:48:39.846" v="116" actId="1076"/>
          <ac:picMkLst>
            <pc:docMk/>
            <pc:sldMk cId="3998638211" sldId="312"/>
            <ac:picMk id="4" creationId="{E2E34362-B57A-2933-473B-0B2ECD887FD7}"/>
          </ac:picMkLst>
        </pc:picChg>
      </pc:sldChg>
      <pc:sldChg chg="add del replId">
        <pc:chgData name="Maria Isabel Uribe Diaz" userId="S::miuribe93@soy.sena.edu.co::f874e721-cfe2-4208-953d-f23d4fbbc403" providerId="AD" clId="Web-{AD78FCE6-7B1F-7D46-D8C0-1F159BF38C7F}" dt="2023-09-01T05:31:17.518" v="96"/>
        <pc:sldMkLst>
          <pc:docMk/>
          <pc:sldMk cId="3102578046" sldId="314"/>
        </pc:sldMkLst>
      </pc:sldChg>
      <pc:sldChg chg="add del replId">
        <pc:chgData name="Maria Isabel Uribe Diaz" userId="S::miuribe93@soy.sena.edu.co::f874e721-cfe2-4208-953d-f23d4fbbc403" providerId="AD" clId="Web-{AD78FCE6-7B1F-7D46-D8C0-1F159BF38C7F}" dt="2023-09-01T05:31:16.783" v="95"/>
        <pc:sldMkLst>
          <pc:docMk/>
          <pc:sldMk cId="3144948071" sldId="315"/>
        </pc:sldMkLst>
      </pc:sldChg>
    </pc:docChg>
  </pc:docChgLst>
  <pc:docChgLst>
    <pc:chgData name="Maria Isabel Uribe Diaz" userId="S::miuribe93@soy.sena.edu.co::f874e721-cfe2-4208-953d-f23d4fbbc403" providerId="AD" clId="Web-{BBEDCC59-2AA0-6F46-490C-82279A1495FD}"/>
    <pc:docChg chg="addSld modSld">
      <pc:chgData name="Maria Isabel Uribe Diaz" userId="S::miuribe93@soy.sena.edu.co::f874e721-cfe2-4208-953d-f23d4fbbc403" providerId="AD" clId="Web-{BBEDCC59-2AA0-6F46-490C-82279A1495FD}" dt="2023-09-08T20:44:44.091" v="67" actId="20577"/>
      <pc:docMkLst>
        <pc:docMk/>
      </pc:docMkLst>
      <pc:sldChg chg="modSp">
        <pc:chgData name="Maria Isabel Uribe Diaz" userId="S::miuribe93@soy.sena.edu.co::f874e721-cfe2-4208-953d-f23d4fbbc403" providerId="AD" clId="Web-{BBEDCC59-2AA0-6F46-490C-82279A1495FD}" dt="2023-09-08T20:43:48.511" v="45" actId="1076"/>
        <pc:sldMkLst>
          <pc:docMk/>
          <pc:sldMk cId="2443497610" sldId="335"/>
        </pc:sldMkLst>
        <pc:picChg chg="mod">
          <ac:chgData name="Maria Isabel Uribe Diaz" userId="S::miuribe93@soy.sena.edu.co::f874e721-cfe2-4208-953d-f23d4fbbc403" providerId="AD" clId="Web-{BBEDCC59-2AA0-6F46-490C-82279A1495FD}" dt="2023-09-08T20:43:48.511" v="45" actId="1076"/>
          <ac:picMkLst>
            <pc:docMk/>
            <pc:sldMk cId="2443497610" sldId="335"/>
            <ac:picMk id="3" creationId="{3F620825-AA4A-9FB6-F145-E2474696961A}"/>
          </ac:picMkLst>
        </pc:picChg>
        <pc:picChg chg="mod">
          <ac:chgData name="Maria Isabel Uribe Diaz" userId="S::miuribe93@soy.sena.edu.co::f874e721-cfe2-4208-953d-f23d4fbbc403" providerId="AD" clId="Web-{BBEDCC59-2AA0-6F46-490C-82279A1495FD}" dt="2023-09-08T20:43:46.714" v="44" actId="1076"/>
          <ac:picMkLst>
            <pc:docMk/>
            <pc:sldMk cId="2443497610" sldId="335"/>
            <ac:picMk id="4" creationId="{83D1D0B2-ADCE-2D69-5AAC-FAF33B0AE1F1}"/>
          </ac:picMkLst>
        </pc:picChg>
      </pc:sldChg>
      <pc:sldChg chg="addSp modSp new">
        <pc:chgData name="Maria Isabel Uribe Diaz" userId="S::miuribe93@soy.sena.edu.co::f874e721-cfe2-4208-953d-f23d4fbbc403" providerId="AD" clId="Web-{BBEDCC59-2AA0-6F46-490C-82279A1495FD}" dt="2023-09-08T20:41:07.536" v="43" actId="1076"/>
        <pc:sldMkLst>
          <pc:docMk/>
          <pc:sldMk cId="3523938936" sldId="343"/>
        </pc:sldMkLst>
        <pc:spChg chg="mod">
          <ac:chgData name="Maria Isabel Uribe Diaz" userId="S::miuribe93@soy.sena.edu.co::f874e721-cfe2-4208-953d-f23d4fbbc403" providerId="AD" clId="Web-{BBEDCC59-2AA0-6F46-490C-82279A1495FD}" dt="2023-09-08T20:38:00.967" v="26" actId="20577"/>
          <ac:spMkLst>
            <pc:docMk/>
            <pc:sldMk cId="3523938936" sldId="343"/>
            <ac:spMk id="2" creationId="{EB312497-11C3-B538-DCAD-50B4BCF4519E}"/>
          </ac:spMkLst>
        </pc:spChg>
        <pc:spChg chg="mod">
          <ac:chgData name="Maria Isabel Uribe Diaz" userId="S::miuribe93@soy.sena.edu.co::f874e721-cfe2-4208-953d-f23d4fbbc403" providerId="AD" clId="Web-{BBEDCC59-2AA0-6F46-490C-82279A1495FD}" dt="2023-09-08T20:39:39.752" v="31" actId="20577"/>
          <ac:spMkLst>
            <pc:docMk/>
            <pc:sldMk cId="3523938936" sldId="343"/>
            <ac:spMk id="3" creationId="{602E655C-8911-6983-896E-5314F9512A59}"/>
          </ac:spMkLst>
        </pc:spChg>
        <pc:picChg chg="add mod">
          <ac:chgData name="Maria Isabel Uribe Diaz" userId="S::miuribe93@soy.sena.edu.co::f874e721-cfe2-4208-953d-f23d4fbbc403" providerId="AD" clId="Web-{BBEDCC59-2AA0-6F46-490C-82279A1495FD}" dt="2023-09-08T20:41:07.536" v="43" actId="1076"/>
          <ac:picMkLst>
            <pc:docMk/>
            <pc:sldMk cId="3523938936" sldId="343"/>
            <ac:picMk id="4" creationId="{0238537E-7BD6-B77C-3AEC-260FD4290C66}"/>
          </ac:picMkLst>
        </pc:picChg>
        <pc:picChg chg="add mod">
          <ac:chgData name="Maria Isabel Uribe Diaz" userId="S::miuribe93@soy.sena.edu.co::f874e721-cfe2-4208-953d-f23d4fbbc403" providerId="AD" clId="Web-{BBEDCC59-2AA0-6F46-490C-82279A1495FD}" dt="2023-09-08T20:40:52.551" v="41" actId="1076"/>
          <ac:picMkLst>
            <pc:docMk/>
            <pc:sldMk cId="3523938936" sldId="343"/>
            <ac:picMk id="5" creationId="{B2188DD6-96B2-43DF-1C13-81910C1E01FF}"/>
          </ac:picMkLst>
        </pc:picChg>
      </pc:sldChg>
      <pc:sldChg chg="modSp new">
        <pc:chgData name="Maria Isabel Uribe Diaz" userId="S::miuribe93@soy.sena.edu.co::f874e721-cfe2-4208-953d-f23d4fbbc403" providerId="AD" clId="Web-{BBEDCC59-2AA0-6F46-490C-82279A1495FD}" dt="2023-09-08T20:44:44.091" v="67" actId="20577"/>
        <pc:sldMkLst>
          <pc:docMk/>
          <pc:sldMk cId="3288143559" sldId="344"/>
        </pc:sldMkLst>
        <pc:spChg chg="mod">
          <ac:chgData name="Maria Isabel Uribe Diaz" userId="S::miuribe93@soy.sena.edu.co::f874e721-cfe2-4208-953d-f23d4fbbc403" providerId="AD" clId="Web-{BBEDCC59-2AA0-6F46-490C-82279A1495FD}" dt="2023-09-08T20:44:44.091" v="67" actId="20577"/>
          <ac:spMkLst>
            <pc:docMk/>
            <pc:sldMk cId="3288143559" sldId="344"/>
            <ac:spMk id="2" creationId="{5914DDF0-57C0-E09A-FF1B-F2BC90D46BAF}"/>
          </ac:spMkLst>
        </pc:spChg>
      </pc:sldChg>
    </pc:docChg>
  </pc:docChgLst>
  <pc:docChgLst>
    <pc:chgData name="Sara Naidu Diaz Gonzalez" userId="S::sndiaz4@soy.sena.edu.co::94f02f45-69a4-4ff3-a3dc-fe0d52e2f980" providerId="AD" clId="Web-{7CB9BD94-85F1-E9D7-F919-C82AE417BEEF}"/>
    <pc:docChg chg="modSld">
      <pc:chgData name="Sara Naidu Diaz Gonzalez" userId="S::sndiaz4@soy.sena.edu.co::94f02f45-69a4-4ff3-a3dc-fe0d52e2f980" providerId="AD" clId="Web-{7CB9BD94-85F1-E9D7-F919-C82AE417BEEF}" dt="2023-09-03T23:20:26.061" v="34" actId="20577"/>
      <pc:docMkLst>
        <pc:docMk/>
      </pc:docMkLst>
      <pc:sldChg chg="addSp modSp">
        <pc:chgData name="Sara Naidu Diaz Gonzalez" userId="S::sndiaz4@soy.sena.edu.co::94f02f45-69a4-4ff3-a3dc-fe0d52e2f980" providerId="AD" clId="Web-{7CB9BD94-85F1-E9D7-F919-C82AE417BEEF}" dt="2023-09-03T23:20:26.061" v="34" actId="20577"/>
        <pc:sldMkLst>
          <pc:docMk/>
          <pc:sldMk cId="624485269" sldId="318"/>
        </pc:sldMkLst>
        <pc:spChg chg="add mod">
          <ac:chgData name="Sara Naidu Diaz Gonzalez" userId="S::sndiaz4@soy.sena.edu.co::94f02f45-69a4-4ff3-a3dc-fe0d52e2f980" providerId="AD" clId="Web-{7CB9BD94-85F1-E9D7-F919-C82AE417BEEF}" dt="2023-09-03T23:20:26.061" v="34" actId="20577"/>
          <ac:spMkLst>
            <pc:docMk/>
            <pc:sldMk cId="624485269" sldId="318"/>
            <ac:spMk id="5" creationId="{FE451606-97F6-B92B-861C-6E8B648EBCB2}"/>
          </ac:spMkLst>
        </pc:spChg>
      </pc:sldChg>
      <pc:sldChg chg="addSp modSp">
        <pc:chgData name="Sara Naidu Diaz Gonzalez" userId="S::sndiaz4@soy.sena.edu.co::94f02f45-69a4-4ff3-a3dc-fe0d52e2f980" providerId="AD" clId="Web-{7CB9BD94-85F1-E9D7-F919-C82AE417BEEF}" dt="2023-09-03T23:19:19.512" v="13" actId="14100"/>
        <pc:sldMkLst>
          <pc:docMk/>
          <pc:sldMk cId="2408173503" sldId="333"/>
        </pc:sldMkLst>
        <pc:spChg chg="add mod">
          <ac:chgData name="Sara Naidu Diaz Gonzalez" userId="S::sndiaz4@soy.sena.edu.co::94f02f45-69a4-4ff3-a3dc-fe0d52e2f980" providerId="AD" clId="Web-{7CB9BD94-85F1-E9D7-F919-C82AE417BEEF}" dt="2023-09-03T23:19:19.512" v="13" actId="14100"/>
          <ac:spMkLst>
            <pc:docMk/>
            <pc:sldMk cId="2408173503" sldId="333"/>
            <ac:spMk id="5" creationId="{B4F7FB1D-0457-4C4F-16EE-54DFBAB9B5E2}"/>
          </ac:spMkLst>
        </pc:spChg>
        <pc:picChg chg="mod">
          <ac:chgData name="Sara Naidu Diaz Gonzalez" userId="S::sndiaz4@soy.sena.edu.co::94f02f45-69a4-4ff3-a3dc-fe0d52e2f980" providerId="AD" clId="Web-{7CB9BD94-85F1-E9D7-F919-C82AE417BEEF}" dt="2023-09-03T23:18:55.012" v="0" actId="1076"/>
          <ac:picMkLst>
            <pc:docMk/>
            <pc:sldMk cId="2408173503" sldId="333"/>
            <ac:picMk id="4" creationId="{07739E80-A3AE-4B19-248A-3E35640EE984}"/>
          </ac:picMkLst>
        </pc:picChg>
      </pc:sldChg>
      <pc:sldChg chg="addSp modSp">
        <pc:chgData name="Sara Naidu Diaz Gonzalez" userId="S::sndiaz4@soy.sena.edu.co::94f02f45-69a4-4ff3-a3dc-fe0d52e2f980" providerId="AD" clId="Web-{7CB9BD94-85F1-E9D7-F919-C82AE417BEEF}" dt="2023-09-03T23:19:48.170" v="24" actId="1076"/>
        <pc:sldMkLst>
          <pc:docMk/>
          <pc:sldMk cId="3320704221" sldId="334"/>
        </pc:sldMkLst>
        <pc:spChg chg="add mod">
          <ac:chgData name="Sara Naidu Diaz Gonzalez" userId="S::sndiaz4@soy.sena.edu.co::94f02f45-69a4-4ff3-a3dc-fe0d52e2f980" providerId="AD" clId="Web-{7CB9BD94-85F1-E9D7-F919-C82AE417BEEF}" dt="2023-09-03T23:19:48.170" v="24" actId="1076"/>
          <ac:spMkLst>
            <pc:docMk/>
            <pc:sldMk cId="3320704221" sldId="334"/>
            <ac:spMk id="5" creationId="{6CD1FB76-2744-2694-7858-7E1CD659073E}"/>
          </ac:spMkLst>
        </pc:spChg>
      </pc:sldChg>
    </pc:docChg>
  </pc:docChgLst>
  <pc:docChgLst>
    <pc:chgData name="Cristian Andres Castellanos Rodriguez" userId="S::cacastellanos76@soy.sena.edu.co::215c3ebe-82a7-4983-afe8-b53c07af928c" providerId="AD" clId="Web-{3AA40435-DA62-070B-0009-79E22D34C39C}"/>
    <pc:docChg chg="addSld modSld sldOrd">
      <pc:chgData name="Cristian Andres Castellanos Rodriguez" userId="S::cacastellanos76@soy.sena.edu.co::215c3ebe-82a7-4983-afe8-b53c07af928c" providerId="AD" clId="Web-{3AA40435-DA62-070B-0009-79E22D34C39C}" dt="2023-09-08T12:41:43.801" v="71" actId="1076"/>
      <pc:docMkLst>
        <pc:docMk/>
      </pc:docMkLst>
      <pc:sldChg chg="addSp modSp">
        <pc:chgData name="Cristian Andres Castellanos Rodriguez" userId="S::cacastellanos76@soy.sena.edu.co::215c3ebe-82a7-4983-afe8-b53c07af928c" providerId="AD" clId="Web-{3AA40435-DA62-070B-0009-79E22D34C39C}" dt="2023-09-08T12:25:10.967" v="35" actId="1076"/>
        <pc:sldMkLst>
          <pc:docMk/>
          <pc:sldMk cId="3407290223" sldId="339"/>
        </pc:sldMkLst>
        <pc:spChg chg="mod">
          <ac:chgData name="Cristian Andres Castellanos Rodriguez" userId="S::cacastellanos76@soy.sena.edu.co::215c3ebe-82a7-4983-afe8-b53c07af928c" providerId="AD" clId="Web-{3AA40435-DA62-070B-0009-79E22D34C39C}" dt="2023-09-08T12:24:48.904" v="31" actId="1076"/>
          <ac:spMkLst>
            <pc:docMk/>
            <pc:sldMk cId="3407290223" sldId="339"/>
            <ac:spMk id="3" creationId="{FED80891-1D16-95D1-72C9-39259BA49444}"/>
          </ac:spMkLst>
        </pc:spChg>
        <pc:picChg chg="add mod">
          <ac:chgData name="Cristian Andres Castellanos Rodriguez" userId="S::cacastellanos76@soy.sena.edu.co::215c3ebe-82a7-4983-afe8-b53c07af928c" providerId="AD" clId="Web-{3AA40435-DA62-070B-0009-79E22D34C39C}" dt="2023-09-08T12:24:44.763" v="30" actId="14100"/>
          <ac:picMkLst>
            <pc:docMk/>
            <pc:sldMk cId="3407290223" sldId="339"/>
            <ac:picMk id="4" creationId="{B6DDF191-2132-FA82-A175-4113869A651F}"/>
          </ac:picMkLst>
        </pc:picChg>
        <pc:picChg chg="add mod">
          <ac:chgData name="Cristian Andres Castellanos Rodriguez" userId="S::cacastellanos76@soy.sena.edu.co::215c3ebe-82a7-4983-afe8-b53c07af928c" providerId="AD" clId="Web-{3AA40435-DA62-070B-0009-79E22D34C39C}" dt="2023-09-08T12:25:10.967" v="35" actId="1076"/>
          <ac:picMkLst>
            <pc:docMk/>
            <pc:sldMk cId="3407290223" sldId="339"/>
            <ac:picMk id="5" creationId="{5AE2C267-B181-F7FA-0870-1B2E739F9F9A}"/>
          </ac:picMkLst>
        </pc:picChg>
      </pc:sldChg>
      <pc:sldChg chg="addSp modSp">
        <pc:chgData name="Cristian Andres Castellanos Rodriguez" userId="S::cacastellanos76@soy.sena.edu.co::215c3ebe-82a7-4983-afe8-b53c07af928c" providerId="AD" clId="Web-{3AA40435-DA62-070B-0009-79E22D34C39C}" dt="2023-09-08T12:41:43.801" v="71" actId="1076"/>
        <pc:sldMkLst>
          <pc:docMk/>
          <pc:sldMk cId="4051226158" sldId="340"/>
        </pc:sldMkLst>
        <pc:spChg chg="mod">
          <ac:chgData name="Cristian Andres Castellanos Rodriguez" userId="S::cacastellanos76@soy.sena.edu.co::215c3ebe-82a7-4983-afe8-b53c07af928c" providerId="AD" clId="Web-{3AA40435-DA62-070B-0009-79E22D34C39C}" dt="2023-09-08T12:30:37.364" v="36" actId="1076"/>
          <ac:spMkLst>
            <pc:docMk/>
            <pc:sldMk cId="4051226158" sldId="340"/>
            <ac:spMk id="4" creationId="{3C93186D-4C2A-7FC2-F22E-7B427AC4C301}"/>
          </ac:spMkLst>
        </pc:spChg>
        <pc:spChg chg="add mod">
          <ac:chgData name="Cristian Andres Castellanos Rodriguez" userId="S::cacastellanos76@soy.sena.edu.co::215c3ebe-82a7-4983-afe8-b53c07af928c" providerId="AD" clId="Web-{3AA40435-DA62-070B-0009-79E22D34C39C}" dt="2023-09-08T12:41:35.363" v="68" actId="20577"/>
          <ac:spMkLst>
            <pc:docMk/>
            <pc:sldMk cId="4051226158" sldId="340"/>
            <ac:spMk id="5" creationId="{76D8BE03-EBA8-7699-FF2C-32DCE65624B7}"/>
          </ac:spMkLst>
        </pc:spChg>
        <pc:picChg chg="add mod">
          <ac:chgData name="Cristian Andres Castellanos Rodriguez" userId="S::cacastellanos76@soy.sena.edu.co::215c3ebe-82a7-4983-afe8-b53c07af928c" providerId="AD" clId="Web-{3AA40435-DA62-070B-0009-79E22D34C39C}" dt="2023-09-08T12:41:43.801" v="71" actId="1076"/>
          <ac:picMkLst>
            <pc:docMk/>
            <pc:sldMk cId="4051226158" sldId="340"/>
            <ac:picMk id="2" creationId="{6C33EDB3-7D3A-1BCD-975A-2204AAA1E9E2}"/>
          </ac:picMkLst>
        </pc:picChg>
        <pc:picChg chg="add mod">
          <ac:chgData name="Cristian Andres Castellanos Rodriguez" userId="S::cacastellanos76@soy.sena.edu.co::215c3ebe-82a7-4983-afe8-b53c07af928c" providerId="AD" clId="Web-{3AA40435-DA62-070B-0009-79E22D34C39C}" dt="2023-09-08T12:41:39.816" v="70" actId="1076"/>
          <ac:picMkLst>
            <pc:docMk/>
            <pc:sldMk cId="4051226158" sldId="340"/>
            <ac:picMk id="3" creationId="{7266756A-E5DF-666B-A061-108CFA1A56BA}"/>
          </ac:picMkLst>
        </pc:picChg>
      </pc:sldChg>
      <pc:sldChg chg="addSp delSp modSp add ord replId">
        <pc:chgData name="Cristian Andres Castellanos Rodriguez" userId="S::cacastellanos76@soy.sena.edu.co::215c3ebe-82a7-4983-afe8-b53c07af928c" providerId="AD" clId="Web-{3AA40435-DA62-070B-0009-79E22D34C39C}" dt="2023-09-08T12:41:12.878" v="61" actId="1076"/>
        <pc:sldMkLst>
          <pc:docMk/>
          <pc:sldMk cId="4051262861" sldId="341"/>
        </pc:sldMkLst>
        <pc:spChg chg="del">
          <ac:chgData name="Cristian Andres Castellanos Rodriguez" userId="S::cacastellanos76@soy.sena.edu.co::215c3ebe-82a7-4983-afe8-b53c07af928c" providerId="AD" clId="Web-{3AA40435-DA62-070B-0009-79E22D34C39C}" dt="2023-09-08T12:30:56.583" v="40"/>
          <ac:spMkLst>
            <pc:docMk/>
            <pc:sldMk cId="4051262861" sldId="341"/>
            <ac:spMk id="3" creationId="{FED80891-1D16-95D1-72C9-39259BA49444}"/>
          </ac:spMkLst>
        </pc:spChg>
        <pc:spChg chg="add mod">
          <ac:chgData name="Cristian Andres Castellanos Rodriguez" userId="S::cacastellanos76@soy.sena.edu.co::215c3ebe-82a7-4983-afe8-b53c07af928c" providerId="AD" clId="Web-{3AA40435-DA62-070B-0009-79E22D34C39C}" dt="2023-09-08T12:40:30.393" v="47" actId="1076"/>
          <ac:spMkLst>
            <pc:docMk/>
            <pc:sldMk cId="4051262861" sldId="341"/>
            <ac:spMk id="7" creationId="{4A240E23-543B-BDF8-017C-335897BF401A}"/>
          </ac:spMkLst>
        </pc:spChg>
        <pc:picChg chg="del">
          <ac:chgData name="Cristian Andres Castellanos Rodriguez" userId="S::cacastellanos76@soy.sena.edu.co::215c3ebe-82a7-4983-afe8-b53c07af928c" providerId="AD" clId="Web-{3AA40435-DA62-070B-0009-79E22D34C39C}" dt="2023-09-08T12:30:55.224" v="39"/>
          <ac:picMkLst>
            <pc:docMk/>
            <pc:sldMk cId="4051262861" sldId="341"/>
            <ac:picMk id="4" creationId="{B6DDF191-2132-FA82-A175-4113869A651F}"/>
          </ac:picMkLst>
        </pc:picChg>
        <pc:picChg chg="del">
          <ac:chgData name="Cristian Andres Castellanos Rodriguez" userId="S::cacastellanos76@soy.sena.edu.co::215c3ebe-82a7-4983-afe8-b53c07af928c" providerId="AD" clId="Web-{3AA40435-DA62-070B-0009-79E22D34C39C}" dt="2023-09-08T12:30:57.349" v="41"/>
          <ac:picMkLst>
            <pc:docMk/>
            <pc:sldMk cId="4051262861" sldId="341"/>
            <ac:picMk id="5" creationId="{5AE2C267-B181-F7FA-0870-1B2E739F9F9A}"/>
          </ac:picMkLst>
        </pc:picChg>
        <pc:picChg chg="add mod">
          <ac:chgData name="Cristian Andres Castellanos Rodriguez" userId="S::cacastellanos76@soy.sena.edu.co::215c3ebe-82a7-4983-afe8-b53c07af928c" providerId="AD" clId="Web-{3AA40435-DA62-070B-0009-79E22D34C39C}" dt="2023-09-08T12:40:55.003" v="55" actId="1076"/>
          <ac:picMkLst>
            <pc:docMk/>
            <pc:sldMk cId="4051262861" sldId="341"/>
            <ac:picMk id="8" creationId="{4E54A834-B608-4365-0E1D-093232D7B66D}"/>
          </ac:picMkLst>
        </pc:picChg>
        <pc:picChg chg="add mod">
          <ac:chgData name="Cristian Andres Castellanos Rodriguez" userId="S::cacastellanos76@soy.sena.edu.co::215c3ebe-82a7-4983-afe8-b53c07af928c" providerId="AD" clId="Web-{3AA40435-DA62-070B-0009-79E22D34C39C}" dt="2023-09-08T12:41:12.878" v="61" actId="1076"/>
          <ac:picMkLst>
            <pc:docMk/>
            <pc:sldMk cId="4051262861" sldId="341"/>
            <ac:picMk id="9" creationId="{8EE4C2F6-C060-6CD7-8637-9D908E7D8875}"/>
          </ac:picMkLst>
        </pc:picChg>
      </pc:sldChg>
    </pc:docChg>
  </pc:docChgLst>
  <pc:docChgLst>
    <pc:chgData name="Sara Naidu Diaz Gonzalez" userId="S::sndiaz4@soy.sena.edu.co::94f02f45-69a4-4ff3-a3dc-fe0d52e2f980" providerId="AD" clId="Web-{24CFECF9-23EA-2B46-5208-B767B18E13D0}"/>
    <pc:docChg chg="modSld">
      <pc:chgData name="Sara Naidu Diaz Gonzalez" userId="S::sndiaz4@soy.sena.edu.co::94f02f45-69a4-4ff3-a3dc-fe0d52e2f980" providerId="AD" clId="Web-{24CFECF9-23EA-2B46-5208-B767B18E13D0}" dt="2023-09-14T22:15:25.839" v="134" actId="14100"/>
      <pc:docMkLst>
        <pc:docMk/>
      </pc:docMkLst>
      <pc:sldChg chg="addSp modSp">
        <pc:chgData name="Sara Naidu Diaz Gonzalez" userId="S::sndiaz4@soy.sena.edu.co::94f02f45-69a4-4ff3-a3dc-fe0d52e2f980" providerId="AD" clId="Web-{24CFECF9-23EA-2B46-5208-B767B18E13D0}" dt="2023-09-14T22:15:25.839" v="134" actId="14100"/>
        <pc:sldMkLst>
          <pc:docMk/>
          <pc:sldMk cId="2910175057" sldId="342"/>
        </pc:sldMkLst>
        <pc:spChg chg="mod">
          <ac:chgData name="Sara Naidu Diaz Gonzalez" userId="S::sndiaz4@soy.sena.edu.co::94f02f45-69a4-4ff3-a3dc-fe0d52e2f980" providerId="AD" clId="Web-{24CFECF9-23EA-2B46-5208-B767B18E13D0}" dt="2023-09-14T22:09:43.738" v="1" actId="14100"/>
          <ac:spMkLst>
            <pc:docMk/>
            <pc:sldMk cId="2910175057" sldId="342"/>
            <ac:spMk id="2" creationId="{927A2694-BD59-AEA0-7591-0F5AFC5A11D5}"/>
          </ac:spMkLst>
        </pc:spChg>
        <pc:spChg chg="mod">
          <ac:chgData name="Sara Naidu Diaz Gonzalez" userId="S::sndiaz4@soy.sena.edu.co::94f02f45-69a4-4ff3-a3dc-fe0d52e2f980" providerId="AD" clId="Web-{24CFECF9-23EA-2B46-5208-B767B18E13D0}" dt="2023-09-14T22:15:21.651" v="133" actId="14100"/>
          <ac:spMkLst>
            <pc:docMk/>
            <pc:sldMk cId="2910175057" sldId="342"/>
            <ac:spMk id="3" creationId="{28D87C7E-4862-433A-D665-DF596865ADCE}"/>
          </ac:spMkLst>
        </pc:spChg>
        <pc:spChg chg="add mod">
          <ac:chgData name="Sara Naidu Diaz Gonzalez" userId="S::sndiaz4@soy.sena.edu.co::94f02f45-69a4-4ff3-a3dc-fe0d52e2f980" providerId="AD" clId="Web-{24CFECF9-23EA-2B46-5208-B767B18E13D0}" dt="2023-09-14T22:15:18.745" v="132" actId="1076"/>
          <ac:spMkLst>
            <pc:docMk/>
            <pc:sldMk cId="2910175057" sldId="342"/>
            <ac:spMk id="5" creationId="{7C3D75E3-B59B-C38F-7724-0DB9D73867AC}"/>
          </ac:spMkLst>
        </pc:spChg>
        <pc:picChg chg="mod">
          <ac:chgData name="Sara Naidu Diaz Gonzalez" userId="S::sndiaz4@soy.sena.edu.co::94f02f45-69a4-4ff3-a3dc-fe0d52e2f980" providerId="AD" clId="Web-{24CFECF9-23EA-2B46-5208-B767B18E13D0}" dt="2023-09-14T22:15:25.839" v="134" actId="14100"/>
          <ac:picMkLst>
            <pc:docMk/>
            <pc:sldMk cId="2910175057" sldId="342"/>
            <ac:picMk id="4" creationId="{7BD8D245-791D-BDB2-A415-5DD5520DDC3B}"/>
          </ac:picMkLst>
        </pc:picChg>
      </pc:sldChg>
    </pc:docChg>
  </pc:docChgLst>
  <pc:docChgLst>
    <pc:chgData name="Sara Naidu Diaz Gonzalez" userId="S::sndiaz4@soy.sena.edu.co::94f02f45-69a4-4ff3-a3dc-fe0d52e2f980" providerId="AD" clId="Web-{2AD09E08-7535-2A1A-5246-DE24AA9B3304}"/>
    <pc:docChg chg="modSld">
      <pc:chgData name="Sara Naidu Diaz Gonzalez" userId="S::sndiaz4@soy.sena.edu.co::94f02f45-69a4-4ff3-a3dc-fe0d52e2f980" providerId="AD" clId="Web-{2AD09E08-7535-2A1A-5246-DE24AA9B3304}" dt="2023-09-10T19:53:26.204" v="176" actId="20577"/>
      <pc:docMkLst>
        <pc:docMk/>
      </pc:docMkLst>
      <pc:sldChg chg="addSp delSp">
        <pc:chgData name="Sara Naidu Diaz Gonzalez" userId="S::sndiaz4@soy.sena.edu.co::94f02f45-69a4-4ff3-a3dc-fe0d52e2f980" providerId="AD" clId="Web-{2AD09E08-7535-2A1A-5246-DE24AA9B3304}" dt="2023-09-10T19:38:19.228" v="1"/>
        <pc:sldMkLst>
          <pc:docMk/>
          <pc:sldMk cId="3566360403" sldId="287"/>
        </pc:sldMkLst>
        <pc:cxnChg chg="add del">
          <ac:chgData name="Sara Naidu Diaz Gonzalez" userId="S::sndiaz4@soy.sena.edu.co::94f02f45-69a4-4ff3-a3dc-fe0d52e2f980" providerId="AD" clId="Web-{2AD09E08-7535-2A1A-5246-DE24AA9B3304}" dt="2023-09-10T19:38:19.228" v="1"/>
          <ac:cxnSpMkLst>
            <pc:docMk/>
            <pc:sldMk cId="3566360403" sldId="287"/>
            <ac:cxnSpMk id="5" creationId="{C47A804F-0D95-0A27-EBCD-39BA67181D6C}"/>
          </ac:cxnSpMkLst>
        </pc:cxnChg>
      </pc:sldChg>
      <pc:sldChg chg="addSp modSp">
        <pc:chgData name="Sara Naidu Diaz Gonzalez" userId="S::sndiaz4@soy.sena.edu.co::94f02f45-69a4-4ff3-a3dc-fe0d52e2f980" providerId="AD" clId="Web-{2AD09E08-7535-2A1A-5246-DE24AA9B3304}" dt="2023-09-10T19:38:29.478" v="5" actId="1076"/>
        <pc:sldMkLst>
          <pc:docMk/>
          <pc:sldMk cId="1269322703" sldId="288"/>
        </pc:sldMkLst>
        <pc:cxnChg chg="add mod">
          <ac:chgData name="Sara Naidu Diaz Gonzalez" userId="S::sndiaz4@soy.sena.edu.co::94f02f45-69a4-4ff3-a3dc-fe0d52e2f980" providerId="AD" clId="Web-{2AD09E08-7535-2A1A-5246-DE24AA9B3304}" dt="2023-09-10T19:38:29.478" v="5" actId="1076"/>
          <ac:cxnSpMkLst>
            <pc:docMk/>
            <pc:sldMk cId="1269322703" sldId="288"/>
            <ac:cxnSpMk id="6" creationId="{C66A6F4C-F505-B90E-3380-1471BD6EA988}"/>
          </ac:cxnSpMkLst>
        </pc:cxnChg>
      </pc:sldChg>
      <pc:sldChg chg="addSp modSp">
        <pc:chgData name="Sara Naidu Diaz Gonzalez" userId="S::sndiaz4@soy.sena.edu.co::94f02f45-69a4-4ff3-a3dc-fe0d52e2f980" providerId="AD" clId="Web-{2AD09E08-7535-2A1A-5246-DE24AA9B3304}" dt="2023-09-10T19:53:26.204" v="176" actId="20577"/>
        <pc:sldMkLst>
          <pc:docMk/>
          <pc:sldMk cId="624485269" sldId="318"/>
        </pc:sldMkLst>
        <pc:spChg chg="mod">
          <ac:chgData name="Sara Naidu Diaz Gonzalez" userId="S::sndiaz4@soy.sena.edu.co::94f02f45-69a4-4ff3-a3dc-fe0d52e2f980" providerId="AD" clId="Web-{2AD09E08-7535-2A1A-5246-DE24AA9B3304}" dt="2023-09-10T19:39:44.449" v="13" actId="1076"/>
          <ac:spMkLst>
            <pc:docMk/>
            <pc:sldMk cId="624485269" sldId="318"/>
            <ac:spMk id="5" creationId="{FE451606-97F6-B92B-861C-6E8B648EBCB2}"/>
          </ac:spMkLst>
        </pc:spChg>
        <pc:spChg chg="add mod">
          <ac:chgData name="Sara Naidu Diaz Gonzalez" userId="S::sndiaz4@soy.sena.edu.co::94f02f45-69a4-4ff3-a3dc-fe0d52e2f980" providerId="AD" clId="Web-{2AD09E08-7535-2A1A-5246-DE24AA9B3304}" dt="2023-09-10T19:53:26.204" v="176" actId="20577"/>
          <ac:spMkLst>
            <pc:docMk/>
            <pc:sldMk cId="624485269" sldId="318"/>
            <ac:spMk id="6" creationId="{7327CD19-CE84-DE04-EEFE-789AA418999E}"/>
          </ac:spMkLst>
        </pc:spChg>
      </pc:sldChg>
      <pc:sldChg chg="addSp modSp">
        <pc:chgData name="Sara Naidu Diaz Gonzalez" userId="S::sndiaz4@soy.sena.edu.co::94f02f45-69a4-4ff3-a3dc-fe0d52e2f980" providerId="AD" clId="Web-{2AD09E08-7535-2A1A-5246-DE24AA9B3304}" dt="2023-09-10T19:49:30.465" v="126" actId="20577"/>
        <pc:sldMkLst>
          <pc:docMk/>
          <pc:sldMk cId="2408173503" sldId="333"/>
        </pc:sldMkLst>
        <pc:spChg chg="mod">
          <ac:chgData name="Sara Naidu Diaz Gonzalez" userId="S::sndiaz4@soy.sena.edu.co::94f02f45-69a4-4ff3-a3dc-fe0d52e2f980" providerId="AD" clId="Web-{2AD09E08-7535-2A1A-5246-DE24AA9B3304}" dt="2023-09-10T19:46:48.071" v="81" actId="20577"/>
          <ac:spMkLst>
            <pc:docMk/>
            <pc:sldMk cId="2408173503" sldId="333"/>
            <ac:spMk id="5" creationId="{B4F7FB1D-0457-4C4F-16EE-54DFBAB9B5E2}"/>
          </ac:spMkLst>
        </pc:spChg>
        <pc:spChg chg="add mod">
          <ac:chgData name="Sara Naidu Diaz Gonzalez" userId="S::sndiaz4@soy.sena.edu.co::94f02f45-69a4-4ff3-a3dc-fe0d52e2f980" providerId="AD" clId="Web-{2AD09E08-7535-2A1A-5246-DE24AA9B3304}" dt="2023-09-10T19:49:30.465" v="126" actId="20577"/>
          <ac:spMkLst>
            <pc:docMk/>
            <pc:sldMk cId="2408173503" sldId="333"/>
            <ac:spMk id="6" creationId="{5A42E1C0-8222-1851-369E-55A963C63402}"/>
          </ac:spMkLst>
        </pc:spChg>
        <pc:picChg chg="mod">
          <ac:chgData name="Sara Naidu Diaz Gonzalez" userId="S::sndiaz4@soy.sena.edu.co::94f02f45-69a4-4ff3-a3dc-fe0d52e2f980" providerId="AD" clId="Web-{2AD09E08-7535-2A1A-5246-DE24AA9B3304}" dt="2023-09-10T19:46:29.383" v="74" actId="1076"/>
          <ac:picMkLst>
            <pc:docMk/>
            <pc:sldMk cId="2408173503" sldId="333"/>
            <ac:picMk id="4" creationId="{07739E80-A3AE-4B19-248A-3E35640EE984}"/>
          </ac:picMkLst>
        </pc:picChg>
      </pc:sldChg>
      <pc:sldChg chg="addSp modSp">
        <pc:chgData name="Sara Naidu Diaz Gonzalez" userId="S::sndiaz4@soy.sena.edu.co::94f02f45-69a4-4ff3-a3dc-fe0d52e2f980" providerId="AD" clId="Web-{2AD09E08-7535-2A1A-5246-DE24AA9B3304}" dt="2023-09-10T19:52:50.719" v="173" actId="20577"/>
        <pc:sldMkLst>
          <pc:docMk/>
          <pc:sldMk cId="3320704221" sldId="334"/>
        </pc:sldMkLst>
        <pc:spChg chg="mod">
          <ac:chgData name="Sara Naidu Diaz Gonzalez" userId="S::sndiaz4@soy.sena.edu.co::94f02f45-69a4-4ff3-a3dc-fe0d52e2f980" providerId="AD" clId="Web-{2AD09E08-7535-2A1A-5246-DE24AA9B3304}" dt="2023-09-10T19:50:42.622" v="129" actId="1076"/>
          <ac:spMkLst>
            <pc:docMk/>
            <pc:sldMk cId="3320704221" sldId="334"/>
            <ac:spMk id="5" creationId="{6CD1FB76-2744-2694-7858-7E1CD659073E}"/>
          </ac:spMkLst>
        </pc:spChg>
        <pc:spChg chg="add mod">
          <ac:chgData name="Sara Naidu Diaz Gonzalez" userId="S::sndiaz4@soy.sena.edu.co::94f02f45-69a4-4ff3-a3dc-fe0d52e2f980" providerId="AD" clId="Web-{2AD09E08-7535-2A1A-5246-DE24AA9B3304}" dt="2023-09-10T19:52:50.719" v="173" actId="20577"/>
          <ac:spMkLst>
            <pc:docMk/>
            <pc:sldMk cId="3320704221" sldId="334"/>
            <ac:spMk id="6" creationId="{A0A8078E-98C0-812C-E601-42F8C0E5B514}"/>
          </ac:spMkLst>
        </pc:spChg>
        <pc:picChg chg="mod">
          <ac:chgData name="Sara Naidu Diaz Gonzalez" userId="S::sndiaz4@soy.sena.edu.co::94f02f45-69a4-4ff3-a3dc-fe0d52e2f980" providerId="AD" clId="Web-{2AD09E08-7535-2A1A-5246-DE24AA9B3304}" dt="2023-09-10T19:50:37.544" v="127" actId="1076"/>
          <ac:picMkLst>
            <pc:docMk/>
            <pc:sldMk cId="3320704221" sldId="334"/>
            <ac:picMk id="4" creationId="{70423455-B2D7-88E4-F755-49201F543C94}"/>
          </ac:picMkLst>
        </pc:picChg>
      </pc:sldChg>
    </pc:docChg>
  </pc:docChgLst>
  <pc:docChgLst>
    <pc:chgData name="Juan Sebastian Herrera Prieto" userId="S::jsherrera914@soy.sena.edu.co::ef11610f-3862-4e05-a817-05d4c3cf01c5" providerId="AD" clId="Web-{2E3F939A-488A-9130-2EB5-061DC64EEEA4}"/>
    <pc:docChg chg="sldOrd">
      <pc:chgData name="Juan Sebastian Herrera Prieto" userId="S::jsherrera914@soy.sena.edu.co::ef11610f-3862-4e05-a817-05d4c3cf01c5" providerId="AD" clId="Web-{2E3F939A-488A-9130-2EB5-061DC64EEEA4}" dt="2023-09-08T11:46:58.836" v="0"/>
      <pc:docMkLst>
        <pc:docMk/>
      </pc:docMkLst>
      <pc:sldChg chg="ord">
        <pc:chgData name="Juan Sebastian Herrera Prieto" userId="S::jsherrera914@soy.sena.edu.co::ef11610f-3862-4e05-a817-05d4c3cf01c5" providerId="AD" clId="Web-{2E3F939A-488A-9130-2EB5-061DC64EEEA4}" dt="2023-09-08T11:46:58.836" v="0"/>
        <pc:sldMkLst>
          <pc:docMk/>
          <pc:sldMk cId="2605806744" sldId="316"/>
        </pc:sldMkLst>
      </pc:sldChg>
    </pc:docChg>
  </pc:docChgLst>
  <pc:docChgLst>
    <pc:chgData name="Sara Naidu Diaz Gonzalez" userId="S::sndiaz4@soy.sena.edu.co::94f02f45-69a4-4ff3-a3dc-fe0d52e2f980" providerId="AD" clId="Web-{DC16A3B8-6ED9-0B89-4366-3D7E9BD2D360}"/>
    <pc:docChg chg="addSld modSld sldOrd">
      <pc:chgData name="Sara Naidu Diaz Gonzalez" userId="S::sndiaz4@soy.sena.edu.co::94f02f45-69a4-4ff3-a3dc-fe0d52e2f980" providerId="AD" clId="Web-{DC16A3B8-6ED9-0B89-4366-3D7E9BD2D360}" dt="2023-09-01T01:14:40.714" v="314"/>
      <pc:docMkLst>
        <pc:docMk/>
      </pc:docMkLst>
      <pc:sldChg chg="modSp">
        <pc:chgData name="Sara Naidu Diaz Gonzalez" userId="S::sndiaz4@soy.sena.edu.co::94f02f45-69a4-4ff3-a3dc-fe0d52e2f980" providerId="AD" clId="Web-{DC16A3B8-6ED9-0B89-4366-3D7E9BD2D360}" dt="2023-09-01T00:35:36.407" v="213" actId="20577"/>
        <pc:sldMkLst>
          <pc:docMk/>
          <pc:sldMk cId="2406273178" sldId="256"/>
        </pc:sldMkLst>
        <pc:spChg chg="mod">
          <ac:chgData name="Sara Naidu Diaz Gonzalez" userId="S::sndiaz4@soy.sena.edu.co::94f02f45-69a4-4ff3-a3dc-fe0d52e2f980" providerId="AD" clId="Web-{DC16A3B8-6ED9-0B89-4366-3D7E9BD2D360}" dt="2023-09-01T00:35:36.407" v="213" actId="20577"/>
          <ac:spMkLst>
            <pc:docMk/>
            <pc:sldMk cId="2406273178" sldId="256"/>
            <ac:spMk id="2" creationId="{00000000-0000-0000-0000-000000000000}"/>
          </ac:spMkLst>
        </pc:spChg>
      </pc:sldChg>
      <pc:sldChg chg="delSp modSp">
        <pc:chgData name="Sara Naidu Diaz Gonzalez" userId="S::sndiaz4@soy.sena.edu.co::94f02f45-69a4-4ff3-a3dc-fe0d52e2f980" providerId="AD" clId="Web-{DC16A3B8-6ED9-0B89-4366-3D7E9BD2D360}" dt="2023-09-01T00:37:09.257" v="215" actId="1076"/>
        <pc:sldMkLst>
          <pc:docMk/>
          <pc:sldMk cId="1455560364" sldId="257"/>
        </pc:sldMkLst>
        <pc:spChg chg="mod">
          <ac:chgData name="Sara Naidu Diaz Gonzalez" userId="S::sndiaz4@soy.sena.edu.co::94f02f45-69a4-4ff3-a3dc-fe0d52e2f980" providerId="AD" clId="Web-{DC16A3B8-6ED9-0B89-4366-3D7E9BD2D360}" dt="2023-09-01T00:37:09.257" v="215" actId="1076"/>
          <ac:spMkLst>
            <pc:docMk/>
            <pc:sldMk cId="1455560364" sldId="257"/>
            <ac:spMk id="2" creationId="{474A316C-2983-285B-2239-99EF9EC17912}"/>
          </ac:spMkLst>
        </pc:spChg>
        <pc:spChg chg="del">
          <ac:chgData name="Sara Naidu Diaz Gonzalez" userId="S::sndiaz4@soy.sena.edu.co::94f02f45-69a4-4ff3-a3dc-fe0d52e2f980" providerId="AD" clId="Web-{DC16A3B8-6ED9-0B89-4366-3D7E9BD2D360}" dt="2023-09-01T00:28:26.380" v="0"/>
          <ac:spMkLst>
            <pc:docMk/>
            <pc:sldMk cId="1455560364" sldId="257"/>
            <ac:spMk id="3" creationId="{99B61B91-8173-ADAB-6FEF-D5EC3F62F3E0}"/>
          </ac:spMkLst>
        </pc:spChg>
      </pc:sldChg>
      <pc:sldChg chg="addSp delSp modSp">
        <pc:chgData name="Sara Naidu Diaz Gonzalez" userId="S::sndiaz4@soy.sena.edu.co::94f02f45-69a4-4ff3-a3dc-fe0d52e2f980" providerId="AD" clId="Web-{DC16A3B8-6ED9-0B89-4366-3D7E9BD2D360}" dt="2023-09-01T00:37:35.821" v="217" actId="1076"/>
        <pc:sldMkLst>
          <pc:docMk/>
          <pc:sldMk cId="3779913676" sldId="258"/>
        </pc:sldMkLst>
        <pc:spChg chg="mod">
          <ac:chgData name="Sara Naidu Diaz Gonzalez" userId="S::sndiaz4@soy.sena.edu.co::94f02f45-69a4-4ff3-a3dc-fe0d52e2f980" providerId="AD" clId="Web-{DC16A3B8-6ED9-0B89-4366-3D7E9BD2D360}" dt="2023-09-01T00:34:15.230" v="168" actId="20577"/>
          <ac:spMkLst>
            <pc:docMk/>
            <pc:sldMk cId="3779913676" sldId="258"/>
            <ac:spMk id="2" creationId="{7813B6B4-53FE-005C-8279-87F83A92D16E}"/>
          </ac:spMkLst>
        </pc:spChg>
        <pc:spChg chg="del">
          <ac:chgData name="Sara Naidu Diaz Gonzalez" userId="S::sndiaz4@soy.sena.edu.co::94f02f45-69a4-4ff3-a3dc-fe0d52e2f980" providerId="AD" clId="Web-{DC16A3B8-6ED9-0B89-4366-3D7E9BD2D360}" dt="2023-09-01T00:35:42.705" v="214"/>
          <ac:spMkLst>
            <pc:docMk/>
            <pc:sldMk cId="3779913676" sldId="258"/>
            <ac:spMk id="3" creationId="{4C6C8EC6-3BD1-5491-7269-A24CFE14BE04}"/>
          </ac:spMkLst>
        </pc:spChg>
        <pc:picChg chg="add mod">
          <ac:chgData name="Sara Naidu Diaz Gonzalez" userId="S::sndiaz4@soy.sena.edu.co::94f02f45-69a4-4ff3-a3dc-fe0d52e2f980" providerId="AD" clId="Web-{DC16A3B8-6ED9-0B89-4366-3D7E9BD2D360}" dt="2023-09-01T00:37:35.821" v="217" actId="1076"/>
          <ac:picMkLst>
            <pc:docMk/>
            <pc:sldMk cId="3779913676" sldId="258"/>
            <ac:picMk id="4" creationId="{7CC1A418-B9A2-8DCE-BD21-904DFA36BB1C}"/>
          </ac:picMkLst>
        </pc:picChg>
      </pc:sldChg>
      <pc:sldChg chg="addSp delSp modSp ord">
        <pc:chgData name="Sara Naidu Diaz Gonzalez" userId="S::sndiaz4@soy.sena.edu.co::94f02f45-69a4-4ff3-a3dc-fe0d52e2f980" providerId="AD" clId="Web-{DC16A3B8-6ED9-0B89-4366-3D7E9BD2D360}" dt="2023-09-01T00:39:03.077" v="220" actId="1076"/>
        <pc:sldMkLst>
          <pc:docMk/>
          <pc:sldMk cId="3885516174" sldId="259"/>
        </pc:sldMkLst>
        <pc:spChg chg="mod">
          <ac:chgData name="Sara Naidu Diaz Gonzalez" userId="S::sndiaz4@soy.sena.edu.co::94f02f45-69a4-4ff3-a3dc-fe0d52e2f980" providerId="AD" clId="Web-{DC16A3B8-6ED9-0B89-4366-3D7E9BD2D360}" dt="2023-09-01T00:34:29.481" v="170" actId="20577"/>
          <ac:spMkLst>
            <pc:docMk/>
            <pc:sldMk cId="3885516174" sldId="259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DC16A3B8-6ED9-0B89-4366-3D7E9BD2D360}" dt="2023-09-01T00:39:01.045" v="219"/>
          <ac:spMkLst>
            <pc:docMk/>
            <pc:sldMk cId="3885516174" sldId="259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39:03.077" v="220" actId="1076"/>
          <ac:picMkLst>
            <pc:docMk/>
            <pc:sldMk cId="3885516174" sldId="259"/>
            <ac:picMk id="4" creationId="{BC537972-01FE-5CE3-4A8B-F780E406FFEF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40:06.846" v="222" actId="1076"/>
        <pc:sldMkLst>
          <pc:docMk/>
          <pc:sldMk cId="2354083934" sldId="260"/>
        </pc:sldMkLst>
        <pc:spChg chg="del">
          <ac:chgData name="Sara Naidu Diaz Gonzalez" userId="S::sndiaz4@soy.sena.edu.co::94f02f45-69a4-4ff3-a3dc-fe0d52e2f980" providerId="AD" clId="Web-{DC16A3B8-6ED9-0B89-4366-3D7E9BD2D360}" dt="2023-09-01T00:40:05.612" v="221"/>
          <ac:spMkLst>
            <pc:docMk/>
            <pc:sldMk cId="2354083934" sldId="260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40:06.846" v="222" actId="1076"/>
          <ac:picMkLst>
            <pc:docMk/>
            <pc:sldMk cId="2354083934" sldId="260"/>
            <ac:picMk id="4" creationId="{BAC97334-40A9-514B-9E2B-5CED14387AF3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40:40.067" v="224" actId="1076"/>
        <pc:sldMkLst>
          <pc:docMk/>
          <pc:sldMk cId="3938020460" sldId="261"/>
        </pc:sldMkLst>
        <pc:spChg chg="del">
          <ac:chgData name="Sara Naidu Diaz Gonzalez" userId="S::sndiaz4@soy.sena.edu.co::94f02f45-69a4-4ff3-a3dc-fe0d52e2f980" providerId="AD" clId="Web-{DC16A3B8-6ED9-0B89-4366-3D7E9BD2D360}" dt="2023-09-01T00:40:38.817" v="223"/>
          <ac:spMkLst>
            <pc:docMk/>
            <pc:sldMk cId="3938020460" sldId="261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40:40.067" v="224" actId="1076"/>
          <ac:picMkLst>
            <pc:docMk/>
            <pc:sldMk cId="3938020460" sldId="261"/>
            <ac:picMk id="4" creationId="{F08A600C-40CD-C86B-41D9-3FAD68967B58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46:06.916" v="228" actId="1076"/>
        <pc:sldMkLst>
          <pc:docMk/>
          <pc:sldMk cId="2989431" sldId="262"/>
        </pc:sldMkLst>
        <pc:spChg chg="del">
          <ac:chgData name="Sara Naidu Diaz Gonzalez" userId="S::sndiaz4@soy.sena.edu.co::94f02f45-69a4-4ff3-a3dc-fe0d52e2f980" providerId="AD" clId="Web-{DC16A3B8-6ED9-0B89-4366-3D7E9BD2D360}" dt="2023-09-01T00:42:26.840" v="225"/>
          <ac:spMkLst>
            <pc:docMk/>
            <pc:sldMk cId="2989431" sldId="262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46:06.916" v="228" actId="1076"/>
          <ac:picMkLst>
            <pc:docMk/>
            <pc:sldMk cId="2989431" sldId="262"/>
            <ac:picMk id="4" creationId="{2B895C0C-956A-2DBE-C2F2-4B8D167A4205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46:29.762" v="229"/>
        <pc:sldMkLst>
          <pc:docMk/>
          <pc:sldMk cId="4176326151" sldId="263"/>
        </pc:sldMkLst>
        <pc:spChg chg="del">
          <ac:chgData name="Sara Naidu Diaz Gonzalez" userId="S::sndiaz4@soy.sena.edu.co::94f02f45-69a4-4ff3-a3dc-fe0d52e2f980" providerId="AD" clId="Web-{DC16A3B8-6ED9-0B89-4366-3D7E9BD2D360}" dt="2023-09-01T00:46:29.762" v="229"/>
          <ac:spMkLst>
            <pc:docMk/>
            <pc:sldMk cId="4176326151" sldId="263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46:29.762" v="229"/>
          <ac:picMkLst>
            <pc:docMk/>
            <pc:sldMk cId="4176326151" sldId="263"/>
            <ac:picMk id="4" creationId="{90C289A0-A048-4A8A-A649-813C7720385B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47:05.795" v="230"/>
        <pc:sldMkLst>
          <pc:docMk/>
          <pc:sldMk cId="3106185174" sldId="264"/>
        </pc:sldMkLst>
        <pc:spChg chg="del">
          <ac:chgData name="Sara Naidu Diaz Gonzalez" userId="S::sndiaz4@soy.sena.edu.co::94f02f45-69a4-4ff3-a3dc-fe0d52e2f980" providerId="AD" clId="Web-{DC16A3B8-6ED9-0B89-4366-3D7E9BD2D360}" dt="2023-09-01T00:47:05.795" v="230"/>
          <ac:spMkLst>
            <pc:docMk/>
            <pc:sldMk cId="3106185174" sldId="264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47:05.795" v="230"/>
          <ac:picMkLst>
            <pc:docMk/>
            <pc:sldMk cId="3106185174" sldId="264"/>
            <ac:picMk id="4" creationId="{646327F7-5BD9-636C-A14E-0B625C2FFBC5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47:21.077" v="231"/>
        <pc:sldMkLst>
          <pc:docMk/>
          <pc:sldMk cId="1982926409" sldId="265"/>
        </pc:sldMkLst>
        <pc:spChg chg="del">
          <ac:chgData name="Sara Naidu Diaz Gonzalez" userId="S::sndiaz4@soy.sena.edu.co::94f02f45-69a4-4ff3-a3dc-fe0d52e2f980" providerId="AD" clId="Web-{DC16A3B8-6ED9-0B89-4366-3D7E9BD2D360}" dt="2023-09-01T00:47:21.077" v="231"/>
          <ac:spMkLst>
            <pc:docMk/>
            <pc:sldMk cId="1982926409" sldId="265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47:21.077" v="231"/>
          <ac:picMkLst>
            <pc:docMk/>
            <pc:sldMk cId="1982926409" sldId="265"/>
            <ac:picMk id="4" creationId="{980C51D6-63A3-ED75-E80D-78655ED95069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47:40.391" v="232"/>
        <pc:sldMkLst>
          <pc:docMk/>
          <pc:sldMk cId="4145100884" sldId="266"/>
        </pc:sldMkLst>
        <pc:spChg chg="del">
          <ac:chgData name="Sara Naidu Diaz Gonzalez" userId="S::sndiaz4@soy.sena.edu.co::94f02f45-69a4-4ff3-a3dc-fe0d52e2f980" providerId="AD" clId="Web-{DC16A3B8-6ED9-0B89-4366-3D7E9BD2D360}" dt="2023-09-01T00:47:40.391" v="232"/>
          <ac:spMkLst>
            <pc:docMk/>
            <pc:sldMk cId="4145100884" sldId="266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47:40.391" v="232"/>
          <ac:picMkLst>
            <pc:docMk/>
            <pc:sldMk cId="4145100884" sldId="266"/>
            <ac:picMk id="4" creationId="{D2CA5670-586D-7607-55B5-2439582E210C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48:42.223" v="233"/>
        <pc:sldMkLst>
          <pc:docMk/>
          <pc:sldMk cId="1904033220" sldId="267"/>
        </pc:sldMkLst>
        <pc:spChg chg="del">
          <ac:chgData name="Sara Naidu Diaz Gonzalez" userId="S::sndiaz4@soy.sena.edu.co::94f02f45-69a4-4ff3-a3dc-fe0d52e2f980" providerId="AD" clId="Web-{DC16A3B8-6ED9-0B89-4366-3D7E9BD2D360}" dt="2023-09-01T00:48:42.223" v="233"/>
          <ac:spMkLst>
            <pc:docMk/>
            <pc:sldMk cId="1904033220" sldId="267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48:42.223" v="233"/>
          <ac:picMkLst>
            <pc:docMk/>
            <pc:sldMk cId="1904033220" sldId="267"/>
            <ac:picMk id="4" creationId="{1D0958B6-7BF7-1CC7-65B8-96184EE239F5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49:37.508" v="234"/>
        <pc:sldMkLst>
          <pc:docMk/>
          <pc:sldMk cId="2737745269" sldId="268"/>
        </pc:sldMkLst>
        <pc:spChg chg="del">
          <ac:chgData name="Sara Naidu Diaz Gonzalez" userId="S::sndiaz4@soy.sena.edu.co::94f02f45-69a4-4ff3-a3dc-fe0d52e2f980" providerId="AD" clId="Web-{DC16A3B8-6ED9-0B89-4366-3D7E9BD2D360}" dt="2023-09-01T00:49:37.508" v="234"/>
          <ac:spMkLst>
            <pc:docMk/>
            <pc:sldMk cId="2737745269" sldId="268"/>
            <ac:spMk id="3" creationId="{C149846E-1F13-21F6-F534-7547142A1424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49:37.508" v="234"/>
          <ac:picMkLst>
            <pc:docMk/>
            <pc:sldMk cId="2737745269" sldId="268"/>
            <ac:picMk id="4" creationId="{83A2AA1A-5FC4-90E6-28F8-8D6FA9969E8A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50:31.386" v="254"/>
        <pc:sldMkLst>
          <pc:docMk/>
          <pc:sldMk cId="4214705619" sldId="269"/>
        </pc:sldMkLst>
        <pc:spChg chg="add del mod">
          <ac:chgData name="Sara Naidu Diaz Gonzalez" userId="S::sndiaz4@soy.sena.edu.co::94f02f45-69a4-4ff3-a3dc-fe0d52e2f980" providerId="AD" clId="Web-{DC16A3B8-6ED9-0B89-4366-3D7E9BD2D360}" dt="2023-09-01T00:50:31.386" v="254"/>
          <ac:spMkLst>
            <pc:docMk/>
            <pc:sldMk cId="4214705619" sldId="269"/>
            <ac:spMk id="5" creationId="{53FEBB04-DB80-1478-B2AC-A00762EF92D1}"/>
          </ac:spMkLst>
        </pc:spChg>
        <pc:picChg chg="del">
          <ac:chgData name="Sara Naidu Diaz Gonzalez" userId="S::sndiaz4@soy.sena.edu.co::94f02f45-69a4-4ff3-a3dc-fe0d52e2f980" providerId="AD" clId="Web-{DC16A3B8-6ED9-0B89-4366-3D7E9BD2D360}" dt="2023-09-01T00:49:48.087" v="236"/>
          <ac:picMkLst>
            <pc:docMk/>
            <pc:sldMk cId="4214705619" sldId="269"/>
            <ac:picMk id="4" creationId="{83A2AA1A-5FC4-90E6-28F8-8D6FA9969E8A}"/>
          </ac:picMkLst>
        </pc:picChg>
        <pc:picChg chg="add mod ord">
          <ac:chgData name="Sara Naidu Diaz Gonzalez" userId="S::sndiaz4@soy.sena.edu.co::94f02f45-69a4-4ff3-a3dc-fe0d52e2f980" providerId="AD" clId="Web-{DC16A3B8-6ED9-0B89-4366-3D7E9BD2D360}" dt="2023-09-01T00:50:31.386" v="254"/>
          <ac:picMkLst>
            <pc:docMk/>
            <pc:sldMk cId="4214705619" sldId="269"/>
            <ac:picMk id="6" creationId="{09134BC3-615A-D93E-6D3B-C1F5313B4003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58:38.058" v="263"/>
        <pc:sldMkLst>
          <pc:docMk/>
          <pc:sldMk cId="3492110939" sldId="270"/>
        </pc:sldMkLst>
        <pc:spChg chg="del">
          <ac:chgData name="Sara Naidu Diaz Gonzalez" userId="S::sndiaz4@soy.sena.edu.co::94f02f45-69a4-4ff3-a3dc-fe0d52e2f980" providerId="AD" clId="Web-{DC16A3B8-6ED9-0B89-4366-3D7E9BD2D360}" dt="2023-09-01T00:50:45.669" v="255"/>
          <ac:spMkLst>
            <pc:docMk/>
            <pc:sldMk cId="3492110939" sldId="270"/>
            <ac:spMk id="5" creationId="{53FEBB04-DB80-1478-B2AC-A00762EF92D1}"/>
          </ac:spMkLst>
        </pc:spChg>
        <pc:spChg chg="add del mod">
          <ac:chgData name="Sara Naidu Diaz Gonzalez" userId="S::sndiaz4@soy.sena.edu.co::94f02f45-69a4-4ff3-a3dc-fe0d52e2f980" providerId="AD" clId="Web-{DC16A3B8-6ED9-0B89-4366-3D7E9BD2D360}" dt="2023-09-01T00:58:38.058" v="263"/>
          <ac:spMkLst>
            <pc:docMk/>
            <pc:sldMk cId="3492110939" sldId="270"/>
            <ac:spMk id="6" creationId="{9D1EEA6B-FBA7-9209-499B-F83071F55640}"/>
          </ac:spMkLst>
        </pc:spChg>
        <pc:picChg chg="add del mod ord">
          <ac:chgData name="Sara Naidu Diaz Gonzalez" userId="S::sndiaz4@soy.sena.edu.co::94f02f45-69a4-4ff3-a3dc-fe0d52e2f980" providerId="AD" clId="Web-{DC16A3B8-6ED9-0B89-4366-3D7E9BD2D360}" dt="2023-09-01T00:58:26.026" v="262"/>
          <ac:picMkLst>
            <pc:docMk/>
            <pc:sldMk cId="3492110939" sldId="270"/>
            <ac:picMk id="3" creationId="{3D3F3B10-5606-F9AE-6C63-86E346F8D7D1}"/>
          </ac:picMkLst>
        </pc:picChg>
        <pc:picChg chg="add mod ord">
          <ac:chgData name="Sara Naidu Diaz Gonzalez" userId="S::sndiaz4@soy.sena.edu.co::94f02f45-69a4-4ff3-a3dc-fe0d52e2f980" providerId="AD" clId="Web-{DC16A3B8-6ED9-0B89-4366-3D7E9BD2D360}" dt="2023-09-01T00:58:38.058" v="263"/>
          <ac:picMkLst>
            <pc:docMk/>
            <pc:sldMk cId="3492110939" sldId="270"/>
            <ac:picMk id="7" creationId="{44E48902-8987-B5D9-98A6-E4F02CE8E601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58:57.482" v="265"/>
        <pc:sldMkLst>
          <pc:docMk/>
          <pc:sldMk cId="742055576" sldId="271"/>
        </pc:sldMkLst>
        <pc:spChg chg="del">
          <ac:chgData name="Sara Naidu Diaz Gonzalez" userId="S::sndiaz4@soy.sena.edu.co::94f02f45-69a4-4ff3-a3dc-fe0d52e2f980" providerId="AD" clId="Web-{DC16A3B8-6ED9-0B89-4366-3D7E9BD2D360}" dt="2023-09-01T00:51:16.358" v="256"/>
          <ac:spMkLst>
            <pc:docMk/>
            <pc:sldMk cId="742055576" sldId="271"/>
            <ac:spMk id="5" creationId="{53FEBB04-DB80-1478-B2AC-A00762EF92D1}"/>
          </ac:spMkLst>
        </pc:spChg>
        <pc:spChg chg="add del mod">
          <ac:chgData name="Sara Naidu Diaz Gonzalez" userId="S::sndiaz4@soy.sena.edu.co::94f02f45-69a4-4ff3-a3dc-fe0d52e2f980" providerId="AD" clId="Web-{DC16A3B8-6ED9-0B89-4366-3D7E9BD2D360}" dt="2023-09-01T00:58:57.482" v="265"/>
          <ac:spMkLst>
            <pc:docMk/>
            <pc:sldMk cId="742055576" sldId="271"/>
            <ac:spMk id="6" creationId="{B7EBF9DF-4451-6ED9-2AFC-F65620718D8D}"/>
          </ac:spMkLst>
        </pc:spChg>
        <pc:picChg chg="add del mod ord">
          <ac:chgData name="Sara Naidu Diaz Gonzalez" userId="S::sndiaz4@soy.sena.edu.co::94f02f45-69a4-4ff3-a3dc-fe0d52e2f980" providerId="AD" clId="Web-{DC16A3B8-6ED9-0B89-4366-3D7E9BD2D360}" dt="2023-09-01T00:58:56.107" v="264"/>
          <ac:picMkLst>
            <pc:docMk/>
            <pc:sldMk cId="742055576" sldId="271"/>
            <ac:picMk id="3" creationId="{86BE6396-67C0-3675-8070-ACCEF38E3F6D}"/>
          </ac:picMkLst>
        </pc:picChg>
        <pc:picChg chg="add mod ord">
          <ac:chgData name="Sara Naidu Diaz Gonzalez" userId="S::sndiaz4@soy.sena.edu.co::94f02f45-69a4-4ff3-a3dc-fe0d52e2f980" providerId="AD" clId="Web-{DC16A3B8-6ED9-0B89-4366-3D7E9BD2D360}" dt="2023-09-01T00:58:57.482" v="265"/>
          <ac:picMkLst>
            <pc:docMk/>
            <pc:sldMk cId="742055576" sldId="271"/>
            <ac:picMk id="7" creationId="{7B5EE713-74D3-A4AF-C23C-2C4EE517EF41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52:01.908" v="257"/>
        <pc:sldMkLst>
          <pc:docMk/>
          <pc:sldMk cId="278690950" sldId="272"/>
        </pc:sldMkLst>
        <pc:spChg chg="del">
          <ac:chgData name="Sara Naidu Diaz Gonzalez" userId="S::sndiaz4@soy.sena.edu.co::94f02f45-69a4-4ff3-a3dc-fe0d52e2f980" providerId="AD" clId="Web-{DC16A3B8-6ED9-0B89-4366-3D7E9BD2D360}" dt="2023-09-01T00:52:01.908" v="257"/>
          <ac:spMkLst>
            <pc:docMk/>
            <pc:sldMk cId="278690950" sldId="272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52:01.908" v="257"/>
          <ac:picMkLst>
            <pc:docMk/>
            <pc:sldMk cId="278690950" sldId="272"/>
            <ac:picMk id="3" creationId="{8FDA907D-47E6-44D5-521F-3261303C459D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52:17.815" v="258"/>
        <pc:sldMkLst>
          <pc:docMk/>
          <pc:sldMk cId="1127022402" sldId="273"/>
        </pc:sldMkLst>
        <pc:spChg chg="del">
          <ac:chgData name="Sara Naidu Diaz Gonzalez" userId="S::sndiaz4@soy.sena.edu.co::94f02f45-69a4-4ff3-a3dc-fe0d52e2f980" providerId="AD" clId="Web-{DC16A3B8-6ED9-0B89-4366-3D7E9BD2D360}" dt="2023-09-01T00:52:17.815" v="258"/>
          <ac:spMkLst>
            <pc:docMk/>
            <pc:sldMk cId="1127022402" sldId="273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52:17.815" v="258"/>
          <ac:picMkLst>
            <pc:docMk/>
            <pc:sldMk cId="1127022402" sldId="273"/>
            <ac:picMk id="3" creationId="{8BFB8990-C45C-7012-A305-3CE1A83B1209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52:34.535" v="259"/>
        <pc:sldMkLst>
          <pc:docMk/>
          <pc:sldMk cId="1832961004" sldId="274"/>
        </pc:sldMkLst>
        <pc:spChg chg="del">
          <ac:chgData name="Sara Naidu Diaz Gonzalez" userId="S::sndiaz4@soy.sena.edu.co::94f02f45-69a4-4ff3-a3dc-fe0d52e2f980" providerId="AD" clId="Web-{DC16A3B8-6ED9-0B89-4366-3D7E9BD2D360}" dt="2023-09-01T00:52:34.535" v="259"/>
          <ac:spMkLst>
            <pc:docMk/>
            <pc:sldMk cId="1832961004" sldId="274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52:34.535" v="259"/>
          <ac:picMkLst>
            <pc:docMk/>
            <pc:sldMk cId="1832961004" sldId="274"/>
            <ac:picMk id="3" creationId="{5FA12A73-A02C-8786-18B0-C555238068B4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52:58.974" v="260"/>
        <pc:sldMkLst>
          <pc:docMk/>
          <pc:sldMk cId="4205078711" sldId="275"/>
        </pc:sldMkLst>
        <pc:spChg chg="del">
          <ac:chgData name="Sara Naidu Diaz Gonzalez" userId="S::sndiaz4@soy.sena.edu.co::94f02f45-69a4-4ff3-a3dc-fe0d52e2f980" providerId="AD" clId="Web-{DC16A3B8-6ED9-0B89-4366-3D7E9BD2D360}" dt="2023-09-01T00:52:58.974" v="260"/>
          <ac:spMkLst>
            <pc:docMk/>
            <pc:sldMk cId="4205078711" sldId="275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52:58.974" v="260"/>
          <ac:picMkLst>
            <pc:docMk/>
            <pc:sldMk cId="4205078711" sldId="275"/>
            <ac:picMk id="3" creationId="{01F92450-7C6F-342D-D0C8-F4ED0A45B622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0:53:13.022" v="261"/>
        <pc:sldMkLst>
          <pc:docMk/>
          <pc:sldMk cId="2428194791" sldId="276"/>
        </pc:sldMkLst>
        <pc:spChg chg="del">
          <ac:chgData name="Sara Naidu Diaz Gonzalez" userId="S::sndiaz4@soy.sena.edu.co::94f02f45-69a4-4ff3-a3dc-fe0d52e2f980" providerId="AD" clId="Web-{DC16A3B8-6ED9-0B89-4366-3D7E9BD2D360}" dt="2023-09-01T00:53:13.022" v="261"/>
          <ac:spMkLst>
            <pc:docMk/>
            <pc:sldMk cId="2428194791" sldId="276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0:53:13.022" v="261"/>
          <ac:picMkLst>
            <pc:docMk/>
            <pc:sldMk cId="2428194791" sldId="276"/>
            <ac:picMk id="3" creationId="{D73091B5-CA92-90ED-4506-B2581D129019}"/>
          </ac:picMkLst>
        </pc:picChg>
      </pc:sldChg>
      <pc:sldChg chg="addSp delSp modSp add ord replId">
        <pc:chgData name="Sara Naidu Diaz Gonzalez" userId="S::sndiaz4@soy.sena.edu.co::94f02f45-69a4-4ff3-a3dc-fe0d52e2f980" providerId="AD" clId="Web-{DC16A3B8-6ED9-0B89-4366-3D7E9BD2D360}" dt="2023-09-01T01:14:40.714" v="314"/>
        <pc:sldMkLst>
          <pc:docMk/>
          <pc:sldMk cId="2920113603" sldId="277"/>
        </pc:sldMkLst>
        <pc:spChg chg="mod">
          <ac:chgData name="Sara Naidu Diaz Gonzalez" userId="S::sndiaz4@soy.sena.edu.co::94f02f45-69a4-4ff3-a3dc-fe0d52e2f980" providerId="AD" clId="Web-{DC16A3B8-6ED9-0B89-4366-3D7E9BD2D360}" dt="2023-09-01T01:00:32.566" v="276" actId="20577"/>
          <ac:spMkLst>
            <pc:docMk/>
            <pc:sldMk cId="2920113603" sldId="277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DC16A3B8-6ED9-0B89-4366-3D7E9BD2D360}" dt="2023-09-01T01:02:22.667" v="308"/>
          <ac:spMkLst>
            <pc:docMk/>
            <pc:sldMk cId="2920113603" sldId="277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1:02:22.667" v="308"/>
          <ac:picMkLst>
            <pc:docMk/>
            <pc:sldMk cId="2920113603" sldId="277"/>
            <ac:picMk id="3" creationId="{5A01C65D-070B-49D1-CD44-B559016533DD}"/>
          </ac:picMkLst>
        </pc:picChg>
      </pc:sldChg>
      <pc:sldChg chg="modSp add ord replId">
        <pc:chgData name="Sara Naidu Diaz Gonzalez" userId="S::sndiaz4@soy.sena.edu.co::94f02f45-69a4-4ff3-a3dc-fe0d52e2f980" providerId="AD" clId="Web-{DC16A3B8-6ED9-0B89-4366-3D7E9BD2D360}" dt="2023-09-01T01:14:36.792" v="313"/>
        <pc:sldMkLst>
          <pc:docMk/>
          <pc:sldMk cId="1326513171" sldId="278"/>
        </pc:sldMkLst>
        <pc:spChg chg="mod">
          <ac:chgData name="Sara Naidu Diaz Gonzalez" userId="S::sndiaz4@soy.sena.edu.co::94f02f45-69a4-4ff3-a3dc-fe0d52e2f980" providerId="AD" clId="Web-{DC16A3B8-6ED9-0B89-4366-3D7E9BD2D360}" dt="2023-09-01T01:00:40.738" v="283" actId="20577"/>
          <ac:spMkLst>
            <pc:docMk/>
            <pc:sldMk cId="1326513171" sldId="278"/>
            <ac:spMk id="2" creationId="{F63635A8-90D0-647A-0C4A-B7B94E02FD0D}"/>
          </ac:spMkLst>
        </pc:sp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1:05:27.569" v="309"/>
        <pc:sldMkLst>
          <pc:docMk/>
          <pc:sldMk cId="408363092" sldId="279"/>
        </pc:sldMkLst>
        <pc:spChg chg="mod">
          <ac:chgData name="Sara Naidu Diaz Gonzalez" userId="S::sndiaz4@soy.sena.edu.co::94f02f45-69a4-4ff3-a3dc-fe0d52e2f980" providerId="AD" clId="Web-{DC16A3B8-6ED9-0B89-4366-3D7E9BD2D360}" dt="2023-09-01T01:00:44.395" v="286" actId="20577"/>
          <ac:spMkLst>
            <pc:docMk/>
            <pc:sldMk cId="408363092" sldId="279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DC16A3B8-6ED9-0B89-4366-3D7E9BD2D360}" dt="2023-09-01T01:05:27.569" v="309"/>
          <ac:spMkLst>
            <pc:docMk/>
            <pc:sldMk cId="408363092" sldId="279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1:05:27.569" v="309"/>
          <ac:picMkLst>
            <pc:docMk/>
            <pc:sldMk cId="408363092" sldId="279"/>
            <ac:picMk id="3" creationId="{4D209834-3943-970B-1993-7FBBCB17743A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1:06:47.653" v="310"/>
        <pc:sldMkLst>
          <pc:docMk/>
          <pc:sldMk cId="3637780802" sldId="280"/>
        </pc:sldMkLst>
        <pc:spChg chg="mod">
          <ac:chgData name="Sara Naidu Diaz Gonzalez" userId="S::sndiaz4@soy.sena.edu.co::94f02f45-69a4-4ff3-a3dc-fe0d52e2f980" providerId="AD" clId="Web-{DC16A3B8-6ED9-0B89-4366-3D7E9BD2D360}" dt="2023-09-01T01:00:49.286" v="289" actId="20577"/>
          <ac:spMkLst>
            <pc:docMk/>
            <pc:sldMk cId="3637780802" sldId="280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DC16A3B8-6ED9-0B89-4366-3D7E9BD2D360}" dt="2023-09-01T01:06:47.653" v="310"/>
          <ac:spMkLst>
            <pc:docMk/>
            <pc:sldMk cId="3637780802" sldId="280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1:06:47.653" v="310"/>
          <ac:picMkLst>
            <pc:docMk/>
            <pc:sldMk cId="3637780802" sldId="280"/>
            <ac:picMk id="3" creationId="{28E90179-BB2D-6EAD-9157-A864CB1D8479}"/>
          </ac:picMkLst>
        </pc:picChg>
      </pc:sldChg>
      <pc:sldChg chg="addSp delSp modSp add replId">
        <pc:chgData name="Sara Naidu Diaz Gonzalez" userId="S::sndiaz4@soy.sena.edu.co::94f02f45-69a4-4ff3-a3dc-fe0d52e2f980" providerId="AD" clId="Web-{DC16A3B8-6ED9-0B89-4366-3D7E9BD2D360}" dt="2023-09-01T01:09:07.787" v="311"/>
        <pc:sldMkLst>
          <pc:docMk/>
          <pc:sldMk cId="2925613490" sldId="281"/>
        </pc:sldMkLst>
        <pc:spChg chg="mod">
          <ac:chgData name="Sara Naidu Diaz Gonzalez" userId="S::sndiaz4@soy.sena.edu.co::94f02f45-69a4-4ff3-a3dc-fe0d52e2f980" providerId="AD" clId="Web-{DC16A3B8-6ED9-0B89-4366-3D7E9BD2D360}" dt="2023-09-01T01:00:52.723" v="292" actId="20577"/>
          <ac:spMkLst>
            <pc:docMk/>
            <pc:sldMk cId="2925613490" sldId="281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DC16A3B8-6ED9-0B89-4366-3D7E9BD2D360}" dt="2023-09-01T01:09:07.787" v="311"/>
          <ac:spMkLst>
            <pc:docMk/>
            <pc:sldMk cId="2925613490" sldId="281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DC16A3B8-6ED9-0B89-4366-3D7E9BD2D360}" dt="2023-09-01T01:09:07.787" v="311"/>
          <ac:picMkLst>
            <pc:docMk/>
            <pc:sldMk cId="2925613490" sldId="281"/>
            <ac:picMk id="3" creationId="{086B4071-988A-555A-0A6A-3B83D3836D74}"/>
          </ac:picMkLst>
        </pc:picChg>
      </pc:sldChg>
      <pc:sldChg chg="modSp add replId">
        <pc:chgData name="Sara Naidu Diaz Gonzalez" userId="S::sndiaz4@soy.sena.edu.co::94f02f45-69a4-4ff3-a3dc-fe0d52e2f980" providerId="AD" clId="Web-{DC16A3B8-6ED9-0B89-4366-3D7E9BD2D360}" dt="2023-09-01T01:00:55.724" v="295" actId="20577"/>
        <pc:sldMkLst>
          <pc:docMk/>
          <pc:sldMk cId="1308093371" sldId="282"/>
        </pc:sldMkLst>
        <pc:spChg chg="mod">
          <ac:chgData name="Sara Naidu Diaz Gonzalez" userId="S::sndiaz4@soy.sena.edu.co::94f02f45-69a4-4ff3-a3dc-fe0d52e2f980" providerId="AD" clId="Web-{DC16A3B8-6ED9-0B89-4366-3D7E9BD2D360}" dt="2023-09-01T01:00:55.724" v="295" actId="20577"/>
          <ac:spMkLst>
            <pc:docMk/>
            <pc:sldMk cId="1308093371" sldId="282"/>
            <ac:spMk id="2" creationId="{F63635A8-90D0-647A-0C4A-B7B94E02FD0D}"/>
          </ac:spMkLst>
        </pc:spChg>
      </pc:sldChg>
      <pc:sldChg chg="modSp add replId">
        <pc:chgData name="Sara Naidu Diaz Gonzalez" userId="S::sndiaz4@soy.sena.edu.co::94f02f45-69a4-4ff3-a3dc-fe0d52e2f980" providerId="AD" clId="Web-{DC16A3B8-6ED9-0B89-4366-3D7E9BD2D360}" dt="2023-09-01T01:00:58.568" v="298" actId="20577"/>
        <pc:sldMkLst>
          <pc:docMk/>
          <pc:sldMk cId="863557130" sldId="283"/>
        </pc:sldMkLst>
        <pc:spChg chg="mod">
          <ac:chgData name="Sara Naidu Diaz Gonzalez" userId="S::sndiaz4@soy.sena.edu.co::94f02f45-69a4-4ff3-a3dc-fe0d52e2f980" providerId="AD" clId="Web-{DC16A3B8-6ED9-0B89-4366-3D7E9BD2D360}" dt="2023-09-01T01:00:58.568" v="298" actId="20577"/>
          <ac:spMkLst>
            <pc:docMk/>
            <pc:sldMk cId="863557130" sldId="283"/>
            <ac:spMk id="2" creationId="{F63635A8-90D0-647A-0C4A-B7B94E02FD0D}"/>
          </ac:spMkLst>
        </pc:spChg>
      </pc:sldChg>
      <pc:sldChg chg="modSp add replId">
        <pc:chgData name="Sara Naidu Diaz Gonzalez" userId="S::sndiaz4@soy.sena.edu.co::94f02f45-69a4-4ff3-a3dc-fe0d52e2f980" providerId="AD" clId="Web-{DC16A3B8-6ED9-0B89-4366-3D7E9BD2D360}" dt="2023-09-01T01:01:02.599" v="301" actId="20577"/>
        <pc:sldMkLst>
          <pc:docMk/>
          <pc:sldMk cId="939576129" sldId="284"/>
        </pc:sldMkLst>
        <pc:spChg chg="mod">
          <ac:chgData name="Sara Naidu Diaz Gonzalez" userId="S::sndiaz4@soy.sena.edu.co::94f02f45-69a4-4ff3-a3dc-fe0d52e2f980" providerId="AD" clId="Web-{DC16A3B8-6ED9-0B89-4366-3D7E9BD2D360}" dt="2023-09-01T01:01:02.599" v="301" actId="20577"/>
          <ac:spMkLst>
            <pc:docMk/>
            <pc:sldMk cId="939576129" sldId="284"/>
            <ac:spMk id="2" creationId="{F63635A8-90D0-647A-0C4A-B7B94E02FD0D}"/>
          </ac:spMkLst>
        </pc:spChg>
      </pc:sldChg>
      <pc:sldChg chg="modSp add replId">
        <pc:chgData name="Sara Naidu Diaz Gonzalez" userId="S::sndiaz4@soy.sena.edu.co::94f02f45-69a4-4ff3-a3dc-fe0d52e2f980" providerId="AD" clId="Web-{DC16A3B8-6ED9-0B89-4366-3D7E9BD2D360}" dt="2023-09-01T01:01:05.787" v="304" actId="20577"/>
        <pc:sldMkLst>
          <pc:docMk/>
          <pc:sldMk cId="1856263897" sldId="285"/>
        </pc:sldMkLst>
        <pc:spChg chg="mod">
          <ac:chgData name="Sara Naidu Diaz Gonzalez" userId="S::sndiaz4@soy.sena.edu.co::94f02f45-69a4-4ff3-a3dc-fe0d52e2f980" providerId="AD" clId="Web-{DC16A3B8-6ED9-0B89-4366-3D7E9BD2D360}" dt="2023-09-01T01:01:05.787" v="304" actId="20577"/>
          <ac:spMkLst>
            <pc:docMk/>
            <pc:sldMk cId="1856263897" sldId="285"/>
            <ac:spMk id="2" creationId="{F63635A8-90D0-647A-0C4A-B7B94E02FD0D}"/>
          </ac:spMkLst>
        </pc:spChg>
      </pc:sldChg>
      <pc:sldChg chg="modSp add replId">
        <pc:chgData name="Sara Naidu Diaz Gonzalez" userId="S::sndiaz4@soy.sena.edu.co::94f02f45-69a4-4ff3-a3dc-fe0d52e2f980" providerId="AD" clId="Web-{DC16A3B8-6ED9-0B89-4366-3D7E9BD2D360}" dt="2023-09-01T01:01:13.287" v="307" actId="20577"/>
        <pc:sldMkLst>
          <pc:docMk/>
          <pc:sldMk cId="1952581033" sldId="286"/>
        </pc:sldMkLst>
        <pc:spChg chg="mod">
          <ac:chgData name="Sara Naidu Diaz Gonzalez" userId="S::sndiaz4@soy.sena.edu.co::94f02f45-69a4-4ff3-a3dc-fe0d52e2f980" providerId="AD" clId="Web-{DC16A3B8-6ED9-0B89-4366-3D7E9BD2D360}" dt="2023-09-01T01:01:13.287" v="307" actId="20577"/>
          <ac:spMkLst>
            <pc:docMk/>
            <pc:sldMk cId="1952581033" sldId="286"/>
            <ac:spMk id="2" creationId="{F63635A8-90D0-647A-0C4A-B7B94E02FD0D}"/>
          </ac:spMkLst>
        </pc:spChg>
      </pc:sldChg>
    </pc:docChg>
  </pc:docChgLst>
  <pc:docChgLst>
    <pc:chgData name="Sara Naidu Diaz Gonzalez" userId="S::sndiaz4@soy.sena.edu.co::94f02f45-69a4-4ff3-a3dc-fe0d52e2f980" providerId="AD" clId="Web-{B6CE0F28-6257-6D66-07C9-A1E79186E0CC}"/>
    <pc:docChg chg="delSld">
      <pc:chgData name="Sara Naidu Diaz Gonzalez" userId="S::sndiaz4@soy.sena.edu.co::94f02f45-69a4-4ff3-a3dc-fe0d52e2f980" providerId="AD" clId="Web-{B6CE0F28-6257-6D66-07C9-A1E79186E0CC}" dt="2023-09-14T12:02:04.273" v="1"/>
      <pc:docMkLst>
        <pc:docMk/>
      </pc:docMkLst>
      <pc:sldChg chg="del">
        <pc:chgData name="Sara Naidu Diaz Gonzalez" userId="S::sndiaz4@soy.sena.edu.co::94f02f45-69a4-4ff3-a3dc-fe0d52e2f980" providerId="AD" clId="Web-{B6CE0F28-6257-6D66-07C9-A1E79186E0CC}" dt="2023-09-14T12:02:01.101" v="0"/>
        <pc:sldMkLst>
          <pc:docMk/>
          <pc:sldMk cId="3288143559" sldId="344"/>
        </pc:sldMkLst>
      </pc:sldChg>
      <pc:sldChg chg="del">
        <pc:chgData name="Sara Naidu Diaz Gonzalez" userId="S::sndiaz4@soy.sena.edu.co::94f02f45-69a4-4ff3-a3dc-fe0d52e2f980" providerId="AD" clId="Web-{B6CE0F28-6257-6D66-07C9-A1E79186E0CC}" dt="2023-09-14T12:02:04.273" v="1"/>
        <pc:sldMkLst>
          <pc:docMk/>
          <pc:sldMk cId="2593244326" sldId="345"/>
        </pc:sldMkLst>
      </pc:sldChg>
    </pc:docChg>
  </pc:docChgLst>
  <pc:docChgLst>
    <pc:chgData name="Sara Naidu Diaz Gonzalez" userId="S::sndiaz4@soy.sena.edu.co::94f02f45-69a4-4ff3-a3dc-fe0d52e2f980" providerId="AD" clId="Web-{4EDF095E-2830-A104-B9F6-53FB32712642}"/>
    <pc:docChg chg="modSld">
      <pc:chgData name="Sara Naidu Diaz Gonzalez" userId="S::sndiaz4@soy.sena.edu.co::94f02f45-69a4-4ff3-a3dc-fe0d52e2f980" providerId="AD" clId="Web-{4EDF095E-2830-A104-B9F6-53FB32712642}" dt="2023-09-13T18:45:21.039" v="101" actId="20577"/>
      <pc:docMkLst>
        <pc:docMk/>
      </pc:docMkLst>
      <pc:sldChg chg="modSp">
        <pc:chgData name="Sara Naidu Diaz Gonzalez" userId="S::sndiaz4@soy.sena.edu.co::94f02f45-69a4-4ff3-a3dc-fe0d52e2f980" providerId="AD" clId="Web-{4EDF095E-2830-A104-B9F6-53FB32712642}" dt="2023-09-13T17:35:44.309" v="67" actId="20577"/>
        <pc:sldMkLst>
          <pc:docMk/>
          <pc:sldMk cId="2515006210" sldId="336"/>
        </pc:sldMkLst>
        <pc:spChg chg="mod">
          <ac:chgData name="Sara Naidu Diaz Gonzalez" userId="S::sndiaz4@soy.sena.edu.co::94f02f45-69a4-4ff3-a3dc-fe0d52e2f980" providerId="AD" clId="Web-{4EDF095E-2830-A104-B9F6-53FB32712642}" dt="2023-09-13T17:35:44.309" v="67" actId="20577"/>
          <ac:spMkLst>
            <pc:docMk/>
            <pc:sldMk cId="2515006210" sldId="336"/>
            <ac:spMk id="3" creationId="{8179507A-E19C-9C12-1850-BF14F186A3F6}"/>
          </ac:spMkLst>
        </pc:spChg>
      </pc:sldChg>
      <pc:sldChg chg="addSp delSp modSp">
        <pc:chgData name="Sara Naidu Diaz Gonzalez" userId="S::sndiaz4@soy.sena.edu.co::94f02f45-69a4-4ff3-a3dc-fe0d52e2f980" providerId="AD" clId="Web-{4EDF095E-2830-A104-B9F6-53FB32712642}" dt="2023-09-13T18:45:08.210" v="97" actId="20577"/>
        <pc:sldMkLst>
          <pc:docMk/>
          <pc:sldMk cId="3614697247" sldId="337"/>
        </pc:sldMkLst>
        <pc:spChg chg="mod">
          <ac:chgData name="Sara Naidu Diaz Gonzalez" userId="S::sndiaz4@soy.sena.edu.co::94f02f45-69a4-4ff3-a3dc-fe0d52e2f980" providerId="AD" clId="Web-{4EDF095E-2830-A104-B9F6-53FB32712642}" dt="2023-09-13T18:45:08.210" v="97" actId="20577"/>
          <ac:spMkLst>
            <pc:docMk/>
            <pc:sldMk cId="3614697247" sldId="337"/>
            <ac:spMk id="2" creationId="{B17344D6-5E07-AAA6-CB94-33D481C3F447}"/>
          </ac:spMkLst>
        </pc:spChg>
        <pc:spChg chg="mod">
          <ac:chgData name="Sara Naidu Diaz Gonzalez" userId="S::sndiaz4@soy.sena.edu.co::94f02f45-69a4-4ff3-a3dc-fe0d52e2f980" providerId="AD" clId="Web-{4EDF095E-2830-A104-B9F6-53FB32712642}" dt="2023-09-13T17:30:17.922" v="18" actId="14100"/>
          <ac:spMkLst>
            <pc:docMk/>
            <pc:sldMk cId="3614697247" sldId="337"/>
            <ac:spMk id="3" creationId="{230E8A21-3227-3B68-D3AD-4F2786D78808}"/>
          </ac:spMkLst>
        </pc:spChg>
        <pc:picChg chg="del">
          <ac:chgData name="Sara Naidu Diaz Gonzalez" userId="S::sndiaz4@soy.sena.edu.co::94f02f45-69a4-4ff3-a3dc-fe0d52e2f980" providerId="AD" clId="Web-{4EDF095E-2830-A104-B9F6-53FB32712642}" dt="2023-09-13T17:28:35.325" v="0"/>
          <ac:picMkLst>
            <pc:docMk/>
            <pc:sldMk cId="3614697247" sldId="337"/>
            <ac:picMk id="4" creationId="{6E0BCEEE-2029-C017-41A7-AC7495099140}"/>
          </ac:picMkLst>
        </pc:picChg>
        <pc:picChg chg="add mod">
          <ac:chgData name="Sara Naidu Diaz Gonzalez" userId="S::sndiaz4@soy.sena.edu.co::94f02f45-69a4-4ff3-a3dc-fe0d52e2f980" providerId="AD" clId="Web-{4EDF095E-2830-A104-B9F6-53FB32712642}" dt="2023-09-13T17:30:30.297" v="24" actId="14100"/>
          <ac:picMkLst>
            <pc:docMk/>
            <pc:sldMk cId="3614697247" sldId="337"/>
            <ac:picMk id="5" creationId="{A9217989-D688-C607-B5D6-27A858D3FC3C}"/>
          </ac:picMkLst>
        </pc:picChg>
        <pc:picChg chg="del">
          <ac:chgData name="Sara Naidu Diaz Gonzalez" userId="S::sndiaz4@soy.sena.edu.co::94f02f45-69a4-4ff3-a3dc-fe0d52e2f980" providerId="AD" clId="Web-{4EDF095E-2830-A104-B9F6-53FB32712642}" dt="2023-09-13T17:29:19.451" v="4"/>
          <ac:picMkLst>
            <pc:docMk/>
            <pc:sldMk cId="3614697247" sldId="337"/>
            <ac:picMk id="6" creationId="{B6E4A9B0-B96C-2CB3-20A9-BF0DBEF6D036}"/>
          </ac:picMkLst>
        </pc:picChg>
        <pc:picChg chg="add mod">
          <ac:chgData name="Sara Naidu Diaz Gonzalez" userId="S::sndiaz4@soy.sena.edu.co::94f02f45-69a4-4ff3-a3dc-fe0d52e2f980" providerId="AD" clId="Web-{4EDF095E-2830-A104-B9F6-53FB32712642}" dt="2023-09-13T17:30:23.266" v="21" actId="1076"/>
          <ac:picMkLst>
            <pc:docMk/>
            <pc:sldMk cId="3614697247" sldId="337"/>
            <ac:picMk id="7" creationId="{0A970C5A-D923-BFB1-82EF-7A2D18E12A79}"/>
          </ac:picMkLst>
        </pc:picChg>
      </pc:sldChg>
      <pc:sldChg chg="addSp delSp modSp">
        <pc:chgData name="Sara Naidu Diaz Gonzalez" userId="S::sndiaz4@soy.sena.edu.co::94f02f45-69a4-4ff3-a3dc-fe0d52e2f980" providerId="AD" clId="Web-{4EDF095E-2830-A104-B9F6-53FB32712642}" dt="2023-09-13T18:45:21.039" v="101" actId="20577"/>
        <pc:sldMkLst>
          <pc:docMk/>
          <pc:sldMk cId="1375609147" sldId="338"/>
        </pc:sldMkLst>
        <pc:spChg chg="mod">
          <ac:chgData name="Sara Naidu Diaz Gonzalez" userId="S::sndiaz4@soy.sena.edu.co::94f02f45-69a4-4ff3-a3dc-fe0d52e2f980" providerId="AD" clId="Web-{4EDF095E-2830-A104-B9F6-53FB32712642}" dt="2023-09-13T18:45:21.039" v="101" actId="20577"/>
          <ac:spMkLst>
            <pc:docMk/>
            <pc:sldMk cId="1375609147" sldId="338"/>
            <ac:spMk id="2" creationId="{2AA9F968-C28F-638C-F20E-3E9B914F75B5}"/>
          </ac:spMkLst>
        </pc:spChg>
        <pc:spChg chg="del mod">
          <ac:chgData name="Sara Naidu Diaz Gonzalez" userId="S::sndiaz4@soy.sena.edu.co::94f02f45-69a4-4ff3-a3dc-fe0d52e2f980" providerId="AD" clId="Web-{4EDF095E-2830-A104-B9F6-53FB32712642}" dt="2023-09-13T17:32:47.739" v="34"/>
          <ac:spMkLst>
            <pc:docMk/>
            <pc:sldMk cId="1375609147" sldId="338"/>
            <ac:spMk id="5" creationId="{D68D3A18-EB25-39F4-DC02-E77FAE7E7996}"/>
          </ac:spMkLst>
        </pc:spChg>
        <pc:spChg chg="add mod">
          <ac:chgData name="Sara Naidu Diaz Gonzalez" userId="S::sndiaz4@soy.sena.edu.co::94f02f45-69a4-4ff3-a3dc-fe0d52e2f980" providerId="AD" clId="Web-{4EDF095E-2830-A104-B9F6-53FB32712642}" dt="2023-09-13T17:39:26.861" v="89" actId="20577"/>
          <ac:spMkLst>
            <pc:docMk/>
            <pc:sldMk cId="1375609147" sldId="338"/>
            <ac:spMk id="6" creationId="{852C1F36-AFF7-96F5-EE41-FCCFA5FA887F}"/>
          </ac:spMkLst>
        </pc:spChg>
        <pc:picChg chg="mod">
          <ac:chgData name="Sara Naidu Diaz Gonzalez" userId="S::sndiaz4@soy.sena.edu.co::94f02f45-69a4-4ff3-a3dc-fe0d52e2f980" providerId="AD" clId="Web-{4EDF095E-2830-A104-B9F6-53FB32712642}" dt="2023-09-13T17:32:51.551" v="35" actId="14100"/>
          <ac:picMkLst>
            <pc:docMk/>
            <pc:sldMk cId="1375609147" sldId="338"/>
            <ac:picMk id="3" creationId="{5B972495-1C8B-7977-4C4A-C223CF21AE19}"/>
          </ac:picMkLst>
        </pc:picChg>
        <pc:picChg chg="add mod">
          <ac:chgData name="Sara Naidu Diaz Gonzalez" userId="S::sndiaz4@soy.sena.edu.co::94f02f45-69a4-4ff3-a3dc-fe0d52e2f980" providerId="AD" clId="Web-{4EDF095E-2830-A104-B9F6-53FB32712642}" dt="2023-09-13T17:33:27.615" v="49" actId="1076"/>
          <ac:picMkLst>
            <pc:docMk/>
            <pc:sldMk cId="1375609147" sldId="338"/>
            <ac:picMk id="4" creationId="{C1EA3595-494A-72B4-82B3-4007E99D0F02}"/>
          </ac:picMkLst>
        </pc:picChg>
        <pc:picChg chg="del">
          <ac:chgData name="Sara Naidu Diaz Gonzalez" userId="S::sndiaz4@soy.sena.edu.co::94f02f45-69a4-4ff3-a3dc-fe0d52e2f980" providerId="AD" clId="Web-{4EDF095E-2830-A104-B9F6-53FB32712642}" dt="2023-09-13T17:31:51.518" v="25"/>
          <ac:picMkLst>
            <pc:docMk/>
            <pc:sldMk cId="1375609147" sldId="338"/>
            <ac:picMk id="7" creationId="{603FD167-D1A9-4844-4FF0-234771AA4754}"/>
          </ac:picMkLst>
        </pc:picChg>
      </pc:sldChg>
      <pc:sldChg chg="modSp">
        <pc:chgData name="Sara Naidu Diaz Gonzalez" userId="S::sndiaz4@soy.sena.edu.co::94f02f45-69a4-4ff3-a3dc-fe0d52e2f980" providerId="AD" clId="Web-{4EDF095E-2830-A104-B9F6-53FB32712642}" dt="2023-09-13T17:39:52.846" v="91" actId="14100"/>
        <pc:sldMkLst>
          <pc:docMk/>
          <pc:sldMk cId="2910175057" sldId="342"/>
        </pc:sldMkLst>
        <pc:spChg chg="mod">
          <ac:chgData name="Sara Naidu Diaz Gonzalez" userId="S::sndiaz4@soy.sena.edu.co::94f02f45-69a4-4ff3-a3dc-fe0d52e2f980" providerId="AD" clId="Web-{4EDF095E-2830-A104-B9F6-53FB32712642}" dt="2023-09-13T17:39:52.846" v="91" actId="14100"/>
          <ac:spMkLst>
            <pc:docMk/>
            <pc:sldMk cId="2910175057" sldId="342"/>
            <ac:spMk id="3" creationId="{28D87C7E-4862-433A-D665-DF596865ADCE}"/>
          </ac:spMkLst>
        </pc:spChg>
      </pc:sldChg>
      <pc:sldChg chg="modSp">
        <pc:chgData name="Sara Naidu Diaz Gonzalez" userId="S::sndiaz4@soy.sena.edu.co::94f02f45-69a4-4ff3-a3dc-fe0d52e2f980" providerId="AD" clId="Web-{4EDF095E-2830-A104-B9F6-53FB32712642}" dt="2023-09-13T18:44:53.944" v="95" actId="20577"/>
        <pc:sldMkLst>
          <pc:docMk/>
          <pc:sldMk cId="2593244326" sldId="345"/>
        </pc:sldMkLst>
        <pc:spChg chg="mod">
          <ac:chgData name="Sara Naidu Diaz Gonzalez" userId="S::sndiaz4@soy.sena.edu.co::94f02f45-69a4-4ff3-a3dc-fe0d52e2f980" providerId="AD" clId="Web-{4EDF095E-2830-A104-B9F6-53FB32712642}" dt="2023-09-13T18:44:53.944" v="95" actId="20577"/>
          <ac:spMkLst>
            <pc:docMk/>
            <pc:sldMk cId="2593244326" sldId="345"/>
            <ac:spMk id="2" creationId="{DD9FDF4B-CD7B-A62B-5E09-1889153AB3D7}"/>
          </ac:spMkLst>
        </pc:spChg>
      </pc:sldChg>
    </pc:docChg>
  </pc:docChgLst>
  <pc:docChgLst>
    <pc:chgData name="Sara Naidu Diaz Gonzalez" userId="S::sndiaz4@soy.sena.edu.co::94f02f45-69a4-4ff3-a3dc-fe0d52e2f980" providerId="AD" clId="Web-{14F81C93-F19F-886A-46E1-5141ADC33A5D}"/>
    <pc:docChg chg="modSld">
      <pc:chgData name="Sara Naidu Diaz Gonzalez" userId="S::sndiaz4@soy.sena.edu.co::94f02f45-69a4-4ff3-a3dc-fe0d52e2f980" providerId="AD" clId="Web-{14F81C93-F19F-886A-46E1-5141ADC33A5D}" dt="2023-09-08T03:25:47.349" v="2" actId="1076"/>
      <pc:docMkLst>
        <pc:docMk/>
      </pc:docMkLst>
      <pc:sldChg chg="modSp">
        <pc:chgData name="Sara Naidu Diaz Gonzalez" userId="S::sndiaz4@soy.sena.edu.co::94f02f45-69a4-4ff3-a3dc-fe0d52e2f980" providerId="AD" clId="Web-{14F81C93-F19F-886A-46E1-5141ADC33A5D}" dt="2023-09-08T03:19:42.493" v="0" actId="1076"/>
        <pc:sldMkLst>
          <pc:docMk/>
          <pc:sldMk cId="624485269" sldId="318"/>
        </pc:sldMkLst>
        <pc:spChg chg="mod">
          <ac:chgData name="Sara Naidu Diaz Gonzalez" userId="S::sndiaz4@soy.sena.edu.co::94f02f45-69a4-4ff3-a3dc-fe0d52e2f980" providerId="AD" clId="Web-{14F81C93-F19F-886A-46E1-5141ADC33A5D}" dt="2023-09-08T03:19:42.493" v="0" actId="1076"/>
          <ac:spMkLst>
            <pc:docMk/>
            <pc:sldMk cId="624485269" sldId="318"/>
            <ac:spMk id="5" creationId="{FE451606-97F6-B92B-861C-6E8B648EBCB2}"/>
          </ac:spMkLst>
        </pc:spChg>
      </pc:sldChg>
      <pc:sldChg chg="modSp">
        <pc:chgData name="Sara Naidu Diaz Gonzalez" userId="S::sndiaz4@soy.sena.edu.co::94f02f45-69a4-4ff3-a3dc-fe0d52e2f980" providerId="AD" clId="Web-{14F81C93-F19F-886A-46E1-5141ADC33A5D}" dt="2023-09-08T03:20:43.886" v="1" actId="1076"/>
        <pc:sldMkLst>
          <pc:docMk/>
          <pc:sldMk cId="2408173503" sldId="333"/>
        </pc:sldMkLst>
        <pc:spChg chg="mod">
          <ac:chgData name="Sara Naidu Diaz Gonzalez" userId="S::sndiaz4@soy.sena.edu.co::94f02f45-69a4-4ff3-a3dc-fe0d52e2f980" providerId="AD" clId="Web-{14F81C93-F19F-886A-46E1-5141ADC33A5D}" dt="2023-09-08T03:20:43.886" v="1" actId="1076"/>
          <ac:spMkLst>
            <pc:docMk/>
            <pc:sldMk cId="2408173503" sldId="333"/>
            <ac:spMk id="5" creationId="{B4F7FB1D-0457-4C4F-16EE-54DFBAB9B5E2}"/>
          </ac:spMkLst>
        </pc:spChg>
      </pc:sldChg>
      <pc:sldChg chg="modSp">
        <pc:chgData name="Sara Naidu Diaz Gonzalez" userId="S::sndiaz4@soy.sena.edu.co::94f02f45-69a4-4ff3-a3dc-fe0d52e2f980" providerId="AD" clId="Web-{14F81C93-F19F-886A-46E1-5141ADC33A5D}" dt="2023-09-08T03:25:47.349" v="2" actId="1076"/>
        <pc:sldMkLst>
          <pc:docMk/>
          <pc:sldMk cId="3320704221" sldId="334"/>
        </pc:sldMkLst>
        <pc:spChg chg="mod">
          <ac:chgData name="Sara Naidu Diaz Gonzalez" userId="S::sndiaz4@soy.sena.edu.co::94f02f45-69a4-4ff3-a3dc-fe0d52e2f980" providerId="AD" clId="Web-{14F81C93-F19F-886A-46E1-5141ADC33A5D}" dt="2023-09-08T03:25:47.349" v="2" actId="1076"/>
          <ac:spMkLst>
            <pc:docMk/>
            <pc:sldMk cId="3320704221" sldId="334"/>
            <ac:spMk id="5" creationId="{6CD1FB76-2744-2694-7858-7E1CD659073E}"/>
          </ac:spMkLst>
        </pc:spChg>
      </pc:sldChg>
    </pc:docChg>
  </pc:docChgLst>
  <pc:docChgLst>
    <pc:chgData name="Sara Naidu Diaz Gonzalez" userId="S::sndiaz4@soy.sena.edu.co::94f02f45-69a4-4ff3-a3dc-fe0d52e2f980" providerId="AD" clId="Web-{51B764A6-FDC6-1842-7324-A75756387CBE}"/>
    <pc:docChg chg="addSld delSld modSld sldOrd">
      <pc:chgData name="Sara Naidu Diaz Gonzalez" userId="S::sndiaz4@soy.sena.edu.co::94f02f45-69a4-4ff3-a3dc-fe0d52e2f980" providerId="AD" clId="Web-{51B764A6-FDC6-1842-7324-A75756387CBE}" dt="2023-09-01T05:48:14.436" v="538"/>
      <pc:docMkLst>
        <pc:docMk/>
      </pc:docMkLst>
      <pc:sldChg chg="addSp delSp modSp">
        <pc:chgData name="Sara Naidu Diaz Gonzalez" userId="S::sndiaz4@soy.sena.edu.co::94f02f45-69a4-4ff3-a3dc-fe0d52e2f980" providerId="AD" clId="Web-{51B764A6-FDC6-1842-7324-A75756387CBE}" dt="2023-09-01T03:52:52.318" v="228" actId="1076"/>
        <pc:sldMkLst>
          <pc:docMk/>
          <pc:sldMk cId="1455560364" sldId="257"/>
        </pc:sldMkLst>
        <pc:spChg chg="mod">
          <ac:chgData name="Sara Naidu Diaz Gonzalez" userId="S::sndiaz4@soy.sena.edu.co::94f02f45-69a4-4ff3-a3dc-fe0d52e2f980" providerId="AD" clId="Web-{51B764A6-FDC6-1842-7324-A75756387CBE}" dt="2023-09-01T01:18:36.774" v="26" actId="14100"/>
          <ac:spMkLst>
            <pc:docMk/>
            <pc:sldMk cId="1455560364" sldId="257"/>
            <ac:spMk id="2" creationId="{474A316C-2983-285B-2239-99EF9EC17912}"/>
          </ac:spMkLst>
        </pc:spChg>
        <pc:picChg chg="add mod">
          <ac:chgData name="Sara Naidu Diaz Gonzalez" userId="S::sndiaz4@soy.sena.edu.co::94f02f45-69a4-4ff3-a3dc-fe0d52e2f980" providerId="AD" clId="Web-{51B764A6-FDC6-1842-7324-A75756387CBE}" dt="2023-09-01T01:31:34.607" v="71" actId="1076"/>
          <ac:picMkLst>
            <pc:docMk/>
            <pc:sldMk cId="1455560364" sldId="257"/>
            <ac:picMk id="3" creationId="{4110E231-33E8-10BD-5C86-F46D8371A519}"/>
          </ac:picMkLst>
        </pc:picChg>
        <pc:picChg chg="mod modCrop">
          <ac:chgData name="Sara Naidu Diaz Gonzalez" userId="S::sndiaz4@soy.sena.edu.co::94f02f45-69a4-4ff3-a3dc-fe0d52e2f980" providerId="AD" clId="Web-{51B764A6-FDC6-1842-7324-A75756387CBE}" dt="2023-09-01T01:31:21.919" v="67"/>
          <ac:picMkLst>
            <pc:docMk/>
            <pc:sldMk cId="1455560364" sldId="257"/>
            <ac:picMk id="4" creationId="{E9481EBA-5369-6CB3-A4BA-FBA630D94C00}"/>
          </ac:picMkLst>
        </pc:picChg>
        <pc:picChg chg="add del mod">
          <ac:chgData name="Sara Naidu Diaz Gonzalez" userId="S::sndiaz4@soy.sena.edu.co::94f02f45-69a4-4ff3-a3dc-fe0d52e2f980" providerId="AD" clId="Web-{51B764A6-FDC6-1842-7324-A75756387CBE}" dt="2023-09-01T01:31:07.356" v="64"/>
          <ac:picMkLst>
            <pc:docMk/>
            <pc:sldMk cId="1455560364" sldId="257"/>
            <ac:picMk id="5" creationId="{870CD6B4-0408-6752-FA2B-E4CB1A8F3A28}"/>
          </ac:picMkLst>
        </pc:picChg>
        <pc:cxnChg chg="add mod">
          <ac:chgData name="Sara Naidu Diaz Gonzalez" userId="S::sndiaz4@soy.sena.edu.co::94f02f45-69a4-4ff3-a3dc-fe0d52e2f980" providerId="AD" clId="Web-{51B764A6-FDC6-1842-7324-A75756387CBE}" dt="2023-09-01T03:52:52.318" v="228" actId="1076"/>
          <ac:cxnSpMkLst>
            <pc:docMk/>
            <pc:sldMk cId="1455560364" sldId="257"/>
            <ac:cxnSpMk id="6" creationId="{26D16A30-97A6-F3EF-399A-A70A75FEDE73}"/>
          </ac:cxnSpMkLst>
        </pc:cxnChg>
      </pc:sldChg>
      <pc:sldChg chg="addSp delSp modSp">
        <pc:chgData name="Sara Naidu Diaz Gonzalez" userId="S::sndiaz4@soy.sena.edu.co::94f02f45-69a4-4ff3-a3dc-fe0d52e2f980" providerId="AD" clId="Web-{51B764A6-FDC6-1842-7324-A75756387CBE}" dt="2023-09-01T04:11:44.721" v="255" actId="1076"/>
        <pc:sldMkLst>
          <pc:docMk/>
          <pc:sldMk cId="3779913676" sldId="258"/>
        </pc:sldMkLst>
        <pc:spChg chg="mod">
          <ac:chgData name="Sara Naidu Diaz Gonzalez" userId="S::sndiaz4@soy.sena.edu.co::94f02f45-69a4-4ff3-a3dc-fe0d52e2f980" providerId="AD" clId="Web-{51B764A6-FDC6-1842-7324-A75756387CBE}" dt="2023-09-01T01:19:11.900" v="39" actId="20577"/>
          <ac:spMkLst>
            <pc:docMk/>
            <pc:sldMk cId="3779913676" sldId="258"/>
            <ac:spMk id="2" creationId="{7813B6B4-53FE-005C-8279-87F83A92D16E}"/>
          </ac:spMkLst>
        </pc:spChg>
        <pc:picChg chg="add mod">
          <ac:chgData name="Sara Naidu Diaz Gonzalez" userId="S::sndiaz4@soy.sena.edu.co::94f02f45-69a4-4ff3-a3dc-fe0d52e2f980" providerId="AD" clId="Web-{51B764A6-FDC6-1842-7324-A75756387CBE}" dt="2023-09-01T04:11:44.721" v="255" actId="1076"/>
          <ac:picMkLst>
            <pc:docMk/>
            <pc:sldMk cId="3779913676" sldId="258"/>
            <ac:picMk id="3" creationId="{D73856FB-4A1A-482B-FB8B-862C18438FF5}"/>
          </ac:picMkLst>
        </pc:picChg>
        <pc:picChg chg="del">
          <ac:chgData name="Sara Naidu Diaz Gonzalez" userId="S::sndiaz4@soy.sena.edu.co::94f02f45-69a4-4ff3-a3dc-fe0d52e2f980" providerId="AD" clId="Web-{51B764A6-FDC6-1842-7324-A75756387CBE}" dt="2023-09-01T04:11:38.127" v="251"/>
          <ac:picMkLst>
            <pc:docMk/>
            <pc:sldMk cId="3779913676" sldId="258"/>
            <ac:picMk id="4" creationId="{7CC1A418-B9A2-8DCE-BD21-904DFA36BB1C}"/>
          </ac:picMkLst>
        </pc:picChg>
      </pc:sldChg>
      <pc:sldChg chg="modSp">
        <pc:chgData name="Sara Naidu Diaz Gonzalez" userId="S::sndiaz4@soy.sena.edu.co::94f02f45-69a4-4ff3-a3dc-fe0d52e2f980" providerId="AD" clId="Web-{51B764A6-FDC6-1842-7324-A75756387CBE}" dt="2023-09-01T01:19:00.306" v="36" actId="20577"/>
        <pc:sldMkLst>
          <pc:docMk/>
          <pc:sldMk cId="3885516174" sldId="259"/>
        </pc:sldMkLst>
        <pc:spChg chg="mod">
          <ac:chgData name="Sara Naidu Diaz Gonzalez" userId="S::sndiaz4@soy.sena.edu.co::94f02f45-69a4-4ff3-a3dc-fe0d52e2f980" providerId="AD" clId="Web-{51B764A6-FDC6-1842-7324-A75756387CBE}" dt="2023-09-01T01:19:00.306" v="36" actId="20577"/>
          <ac:spMkLst>
            <pc:docMk/>
            <pc:sldMk cId="3885516174" sldId="259"/>
            <ac:spMk id="2" creationId="{F63635A8-90D0-647A-0C4A-B7B94E02FD0D}"/>
          </ac:spMkLst>
        </pc:spChg>
      </pc:sldChg>
      <pc:sldChg chg="modSp">
        <pc:chgData name="Sara Naidu Diaz Gonzalez" userId="S::sndiaz4@soy.sena.edu.co::94f02f45-69a4-4ff3-a3dc-fe0d52e2f980" providerId="AD" clId="Web-{51B764A6-FDC6-1842-7324-A75756387CBE}" dt="2023-09-01T01:19:48.354" v="50" actId="20577"/>
        <pc:sldMkLst>
          <pc:docMk/>
          <pc:sldMk cId="2354083934" sldId="260"/>
        </pc:sldMkLst>
        <pc:spChg chg="mod">
          <ac:chgData name="Sara Naidu Diaz Gonzalez" userId="S::sndiaz4@soy.sena.edu.co::94f02f45-69a4-4ff3-a3dc-fe0d52e2f980" providerId="AD" clId="Web-{51B764A6-FDC6-1842-7324-A75756387CBE}" dt="2023-09-01T01:19:48.354" v="50" actId="20577"/>
          <ac:spMkLst>
            <pc:docMk/>
            <pc:sldMk cId="2354083934" sldId="260"/>
            <ac:spMk id="2" creationId="{F63635A8-90D0-647A-0C4A-B7B94E02FD0D}"/>
          </ac:spMkLst>
        </pc:spChg>
      </pc:sldChg>
      <pc:sldChg chg="addSp delSp modSp">
        <pc:chgData name="Sara Naidu Diaz Gonzalez" userId="S::sndiaz4@soy.sena.edu.co::94f02f45-69a4-4ff3-a3dc-fe0d52e2f980" providerId="AD" clId="Web-{51B764A6-FDC6-1842-7324-A75756387CBE}" dt="2023-09-01T04:12:48.379" v="260" actId="1076"/>
        <pc:sldMkLst>
          <pc:docMk/>
          <pc:sldMk cId="3938020460" sldId="261"/>
        </pc:sldMkLst>
        <pc:spChg chg="mod">
          <ac:chgData name="Sara Naidu Diaz Gonzalez" userId="S::sndiaz4@soy.sena.edu.co::94f02f45-69a4-4ff3-a3dc-fe0d52e2f980" providerId="AD" clId="Web-{51B764A6-FDC6-1842-7324-A75756387CBE}" dt="2023-09-01T01:20:03.511" v="56" actId="20577"/>
          <ac:spMkLst>
            <pc:docMk/>
            <pc:sldMk cId="3938020460" sldId="261"/>
            <ac:spMk id="2" creationId="{F63635A8-90D0-647A-0C4A-B7B94E02FD0D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4:12:44.723" v="257"/>
          <ac:spMkLst>
            <pc:docMk/>
            <pc:sldMk cId="3938020460" sldId="261"/>
            <ac:spMk id="7" creationId="{58EDD150-9D8F-5103-3AA8-D32308FEC51E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3:04:56.912" v="225"/>
          <ac:spMkLst>
            <pc:docMk/>
            <pc:sldMk cId="3938020460" sldId="261"/>
            <ac:spMk id="7" creationId="{FDF4DF5C-F5A5-A638-3A75-F1290534A192}"/>
          </ac:spMkLst>
        </pc:spChg>
        <pc:picChg chg="add del mod">
          <ac:chgData name="Sara Naidu Diaz Gonzalez" userId="S::sndiaz4@soy.sena.edu.co::94f02f45-69a4-4ff3-a3dc-fe0d52e2f980" providerId="AD" clId="Web-{51B764A6-FDC6-1842-7324-A75756387CBE}" dt="2023-09-01T04:12:43.551" v="256"/>
          <ac:picMkLst>
            <pc:docMk/>
            <pc:sldMk cId="3938020460" sldId="261"/>
            <ac:picMk id="4" creationId="{F08A600C-40CD-C86B-41D9-3FAD68967B58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4:12:48.379" v="260" actId="1076"/>
          <ac:picMkLst>
            <pc:docMk/>
            <pc:sldMk cId="3938020460" sldId="261"/>
            <ac:picMk id="8" creationId="{445378B8-BBCD-1319-84F3-4F2BE85FA8C6}"/>
          </ac:picMkLst>
        </pc:picChg>
        <pc:picChg chg="add del mod">
          <ac:chgData name="Sara Naidu Diaz Gonzalez" userId="S::sndiaz4@soy.sena.edu.co::94f02f45-69a4-4ff3-a3dc-fe0d52e2f980" providerId="AD" clId="Web-{51B764A6-FDC6-1842-7324-A75756387CBE}" dt="2023-09-01T03:04:53.194" v="223"/>
          <ac:picMkLst>
            <pc:docMk/>
            <pc:sldMk cId="3938020460" sldId="261"/>
            <ac:picMk id="8" creationId="{AB3B3A5E-EA04-7719-DB14-B2466E27AA1D}"/>
          </ac:picMkLst>
        </pc:picChg>
      </pc:sldChg>
      <pc:sldChg chg="addSp delSp modSp">
        <pc:chgData name="Sara Naidu Diaz Gonzalez" userId="S::sndiaz4@soy.sena.edu.co::94f02f45-69a4-4ff3-a3dc-fe0d52e2f980" providerId="AD" clId="Web-{51B764A6-FDC6-1842-7324-A75756387CBE}" dt="2023-09-01T03:04:44.225" v="219"/>
        <pc:sldMkLst>
          <pc:docMk/>
          <pc:sldMk cId="2989431" sldId="262"/>
        </pc:sldMkLst>
        <pc:spChg chg="mod">
          <ac:chgData name="Sara Naidu Diaz Gonzalez" userId="S::sndiaz4@soy.sena.edu.co::94f02f45-69a4-4ff3-a3dc-fe0d52e2f980" providerId="AD" clId="Web-{51B764A6-FDC6-1842-7324-A75756387CBE}" dt="2023-09-01T01:20:13.402" v="59" actId="20577"/>
          <ac:spMkLst>
            <pc:docMk/>
            <pc:sldMk cId="2989431" sldId="262"/>
            <ac:spMk id="2" creationId="{F63635A8-90D0-647A-0C4A-B7B94E02FD0D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3:04:44.225" v="219"/>
          <ac:spMkLst>
            <pc:docMk/>
            <pc:sldMk cId="2989431" sldId="262"/>
            <ac:spMk id="7" creationId="{90E76B22-390E-7893-A856-662562E9D49D}"/>
          </ac:spMkLst>
        </pc:spChg>
        <pc:picChg chg="add del">
          <ac:chgData name="Sara Naidu Diaz Gonzalez" userId="S::sndiaz4@soy.sena.edu.co::94f02f45-69a4-4ff3-a3dc-fe0d52e2f980" providerId="AD" clId="Web-{51B764A6-FDC6-1842-7324-A75756387CBE}" dt="2023-09-01T03:04:44.225" v="219"/>
          <ac:picMkLst>
            <pc:docMk/>
            <pc:sldMk cId="2989431" sldId="262"/>
            <ac:picMk id="4" creationId="{2B895C0C-956A-2DBE-C2F2-4B8D167A4205}"/>
          </ac:picMkLst>
        </pc:picChg>
        <pc:picChg chg="add del mod ord">
          <ac:chgData name="Sara Naidu Diaz Gonzalez" userId="S::sndiaz4@soy.sena.edu.co::94f02f45-69a4-4ff3-a3dc-fe0d52e2f980" providerId="AD" clId="Web-{51B764A6-FDC6-1842-7324-A75756387CBE}" dt="2023-09-01T03:04:42.771" v="218"/>
          <ac:picMkLst>
            <pc:docMk/>
            <pc:sldMk cId="2989431" sldId="262"/>
            <ac:picMk id="8" creationId="{46FD6434-AB05-156D-B627-85FE69A6BF36}"/>
          </ac:picMkLst>
        </pc:picChg>
      </pc:sldChg>
      <pc:sldChg chg="modSp">
        <pc:chgData name="Sara Naidu Diaz Gonzalez" userId="S::sndiaz4@soy.sena.edu.co::94f02f45-69a4-4ff3-a3dc-fe0d52e2f980" providerId="AD" clId="Web-{51B764A6-FDC6-1842-7324-A75756387CBE}" dt="2023-09-01T01:38:22.570" v="149" actId="20577"/>
        <pc:sldMkLst>
          <pc:docMk/>
          <pc:sldMk cId="4176326151" sldId="263"/>
        </pc:sldMkLst>
        <pc:spChg chg="mod">
          <ac:chgData name="Sara Naidu Diaz Gonzalez" userId="S::sndiaz4@soy.sena.edu.co::94f02f45-69a4-4ff3-a3dc-fe0d52e2f980" providerId="AD" clId="Web-{51B764A6-FDC6-1842-7324-A75756387CBE}" dt="2023-09-01T01:38:22.570" v="149" actId="20577"/>
          <ac:spMkLst>
            <pc:docMk/>
            <pc:sldMk cId="4176326151" sldId="263"/>
            <ac:spMk id="2" creationId="{F63635A8-90D0-647A-0C4A-B7B94E02FD0D}"/>
          </ac:spMkLst>
        </pc:spChg>
      </pc:sldChg>
      <pc:sldChg chg="modSp">
        <pc:chgData name="Sara Naidu Diaz Gonzalez" userId="S::sndiaz4@soy.sena.edu.co::94f02f45-69a4-4ff3-a3dc-fe0d52e2f980" providerId="AD" clId="Web-{51B764A6-FDC6-1842-7324-A75756387CBE}" dt="2023-09-01T01:38:14.773" v="145" actId="20577"/>
        <pc:sldMkLst>
          <pc:docMk/>
          <pc:sldMk cId="3106185174" sldId="264"/>
        </pc:sldMkLst>
        <pc:spChg chg="mod">
          <ac:chgData name="Sara Naidu Diaz Gonzalez" userId="S::sndiaz4@soy.sena.edu.co::94f02f45-69a4-4ff3-a3dc-fe0d52e2f980" providerId="AD" clId="Web-{51B764A6-FDC6-1842-7324-A75756387CBE}" dt="2023-09-01T01:38:14.773" v="145" actId="20577"/>
          <ac:spMkLst>
            <pc:docMk/>
            <pc:sldMk cId="3106185174" sldId="264"/>
            <ac:spMk id="2" creationId="{F63635A8-90D0-647A-0C4A-B7B94E02FD0D}"/>
          </ac:spMkLst>
        </pc:spChg>
      </pc:sldChg>
      <pc:sldChg chg="modSp">
        <pc:chgData name="Sara Naidu Diaz Gonzalez" userId="S::sndiaz4@soy.sena.edu.co::94f02f45-69a4-4ff3-a3dc-fe0d52e2f980" providerId="AD" clId="Web-{51B764A6-FDC6-1842-7324-A75756387CBE}" dt="2023-09-01T01:38:05.039" v="141" actId="20577"/>
        <pc:sldMkLst>
          <pc:docMk/>
          <pc:sldMk cId="1982926409" sldId="265"/>
        </pc:sldMkLst>
        <pc:spChg chg="mod">
          <ac:chgData name="Sara Naidu Diaz Gonzalez" userId="S::sndiaz4@soy.sena.edu.co::94f02f45-69a4-4ff3-a3dc-fe0d52e2f980" providerId="AD" clId="Web-{51B764A6-FDC6-1842-7324-A75756387CBE}" dt="2023-09-01T01:38:05.039" v="141" actId="20577"/>
          <ac:spMkLst>
            <pc:docMk/>
            <pc:sldMk cId="1982926409" sldId="265"/>
            <ac:spMk id="2" creationId="{F63635A8-90D0-647A-0C4A-B7B94E02FD0D}"/>
          </ac:spMkLst>
        </pc:spChg>
      </pc:sldChg>
      <pc:sldChg chg="modSp">
        <pc:chgData name="Sara Naidu Diaz Gonzalez" userId="S::sndiaz4@soy.sena.edu.co::94f02f45-69a4-4ff3-a3dc-fe0d52e2f980" providerId="AD" clId="Web-{51B764A6-FDC6-1842-7324-A75756387CBE}" dt="2023-09-01T01:37:52.882" v="137" actId="20577"/>
        <pc:sldMkLst>
          <pc:docMk/>
          <pc:sldMk cId="4145100884" sldId="266"/>
        </pc:sldMkLst>
        <pc:spChg chg="mod">
          <ac:chgData name="Sara Naidu Diaz Gonzalez" userId="S::sndiaz4@soy.sena.edu.co::94f02f45-69a4-4ff3-a3dc-fe0d52e2f980" providerId="AD" clId="Web-{51B764A6-FDC6-1842-7324-A75756387CBE}" dt="2023-09-01T01:37:52.882" v="137" actId="20577"/>
          <ac:spMkLst>
            <pc:docMk/>
            <pc:sldMk cId="4145100884" sldId="266"/>
            <ac:spMk id="2" creationId="{F63635A8-90D0-647A-0C4A-B7B94E02FD0D}"/>
          </ac:spMkLst>
        </pc:spChg>
      </pc:sldChg>
      <pc:sldChg chg="modSp">
        <pc:chgData name="Sara Naidu Diaz Gonzalez" userId="S::sndiaz4@soy.sena.edu.co::94f02f45-69a4-4ff3-a3dc-fe0d52e2f980" providerId="AD" clId="Web-{51B764A6-FDC6-1842-7324-A75756387CBE}" dt="2023-09-01T01:37:44.929" v="133" actId="20577"/>
        <pc:sldMkLst>
          <pc:docMk/>
          <pc:sldMk cId="1904033220" sldId="267"/>
        </pc:sldMkLst>
        <pc:spChg chg="mod">
          <ac:chgData name="Sara Naidu Diaz Gonzalez" userId="S::sndiaz4@soy.sena.edu.co::94f02f45-69a4-4ff3-a3dc-fe0d52e2f980" providerId="AD" clId="Web-{51B764A6-FDC6-1842-7324-A75756387CBE}" dt="2023-09-01T01:37:44.929" v="133" actId="20577"/>
          <ac:spMkLst>
            <pc:docMk/>
            <pc:sldMk cId="1904033220" sldId="267"/>
            <ac:spMk id="2" creationId="{F63635A8-90D0-647A-0C4A-B7B94E02FD0D}"/>
          </ac:spMkLst>
        </pc:spChg>
      </pc:sldChg>
      <pc:sldChg chg="addSp delSp modSp">
        <pc:chgData name="Sara Naidu Diaz Gonzalez" userId="S::sndiaz4@soy.sena.edu.co::94f02f45-69a4-4ff3-a3dc-fe0d52e2f980" providerId="AD" clId="Web-{51B764A6-FDC6-1842-7324-A75756387CBE}" dt="2023-09-01T04:15:34.726" v="265" actId="1076"/>
        <pc:sldMkLst>
          <pc:docMk/>
          <pc:sldMk cId="2737745269" sldId="268"/>
        </pc:sldMkLst>
        <pc:spChg chg="mod">
          <ac:chgData name="Sara Naidu Diaz Gonzalez" userId="S::sndiaz4@soy.sena.edu.co::94f02f45-69a4-4ff3-a3dc-fe0d52e2f980" providerId="AD" clId="Web-{51B764A6-FDC6-1842-7324-A75756387CBE}" dt="2023-09-01T01:37:33.163" v="129" actId="20577"/>
          <ac:spMkLst>
            <pc:docMk/>
            <pc:sldMk cId="2737745269" sldId="268"/>
            <ac:spMk id="2" creationId="{F63635A8-90D0-647A-0C4A-B7B94E02FD0D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4:15:29.461" v="262"/>
          <ac:spMkLst>
            <pc:docMk/>
            <pc:sldMk cId="2737745269" sldId="268"/>
            <ac:spMk id="7" creationId="{B58997F4-25EC-D548-4563-F57BE0CB9403}"/>
          </ac:spMkLst>
        </pc:spChg>
        <pc:picChg chg="del">
          <ac:chgData name="Sara Naidu Diaz Gonzalez" userId="S::sndiaz4@soy.sena.edu.co::94f02f45-69a4-4ff3-a3dc-fe0d52e2f980" providerId="AD" clId="Web-{51B764A6-FDC6-1842-7324-A75756387CBE}" dt="2023-09-01T04:15:27.992" v="261"/>
          <ac:picMkLst>
            <pc:docMk/>
            <pc:sldMk cId="2737745269" sldId="268"/>
            <ac:picMk id="4" creationId="{83A2AA1A-5FC4-90E6-28F8-8D6FA9969E8A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4:15:34.726" v="265" actId="1076"/>
          <ac:picMkLst>
            <pc:docMk/>
            <pc:sldMk cId="2737745269" sldId="268"/>
            <ac:picMk id="8" creationId="{AFDA2F59-942B-3DEF-D0CC-390A886053DE}"/>
          </ac:picMkLst>
        </pc:picChg>
      </pc:sldChg>
      <pc:sldChg chg="addSp delSp modSp">
        <pc:chgData name="Sara Naidu Diaz Gonzalez" userId="S::sndiaz4@soy.sena.edu.co::94f02f45-69a4-4ff3-a3dc-fe0d52e2f980" providerId="AD" clId="Web-{51B764A6-FDC6-1842-7324-A75756387CBE}" dt="2023-09-01T04:16:25.574" v="270" actId="1076"/>
        <pc:sldMkLst>
          <pc:docMk/>
          <pc:sldMk cId="4214705619" sldId="269"/>
        </pc:sldMkLst>
        <pc:spChg chg="mod">
          <ac:chgData name="Sara Naidu Diaz Gonzalez" userId="S::sndiaz4@soy.sena.edu.co::94f02f45-69a4-4ff3-a3dc-fe0d52e2f980" providerId="AD" clId="Web-{51B764A6-FDC6-1842-7324-A75756387CBE}" dt="2023-09-01T01:37:21.803" v="125" actId="20577"/>
          <ac:spMkLst>
            <pc:docMk/>
            <pc:sldMk cId="4214705619" sldId="269"/>
            <ac:spMk id="2" creationId="{F63635A8-90D0-647A-0C4A-B7B94E02FD0D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4:16:21.746" v="267"/>
          <ac:spMkLst>
            <pc:docMk/>
            <pc:sldMk cId="4214705619" sldId="269"/>
            <ac:spMk id="5" creationId="{075A4775-275B-7858-006F-908C5951D4FB}"/>
          </ac:spMkLst>
        </pc:spChg>
        <pc:picChg chg="mod">
          <ac:chgData name="Sara Naidu Diaz Gonzalez" userId="S::sndiaz4@soy.sena.edu.co::94f02f45-69a4-4ff3-a3dc-fe0d52e2f980" providerId="AD" clId="Web-{51B764A6-FDC6-1842-7324-A75756387CBE}" dt="2023-09-01T04:05:51.665" v="249" actId="1076"/>
          <ac:picMkLst>
            <pc:docMk/>
            <pc:sldMk cId="4214705619" sldId="269"/>
            <ac:picMk id="3" creationId="{5FD66BBE-D3F3-9177-37D9-4DEA520C161E}"/>
          </ac:picMkLst>
        </pc:picChg>
        <pc:picChg chg="del">
          <ac:chgData name="Sara Naidu Diaz Gonzalez" userId="S::sndiaz4@soy.sena.edu.co::94f02f45-69a4-4ff3-a3dc-fe0d52e2f980" providerId="AD" clId="Web-{51B764A6-FDC6-1842-7324-A75756387CBE}" dt="2023-09-01T04:16:20.386" v="266"/>
          <ac:picMkLst>
            <pc:docMk/>
            <pc:sldMk cId="4214705619" sldId="269"/>
            <ac:picMk id="6" creationId="{09134BC3-615A-D93E-6D3B-C1F5313B4003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4:16:25.574" v="270" actId="1076"/>
          <ac:picMkLst>
            <pc:docMk/>
            <pc:sldMk cId="4214705619" sldId="269"/>
            <ac:picMk id="8" creationId="{92DD5314-23E2-A73B-E26F-A51D702D83DF}"/>
          </ac:picMkLst>
        </pc:picChg>
      </pc:sldChg>
      <pc:sldChg chg="addSp delSp modSp">
        <pc:chgData name="Sara Naidu Diaz Gonzalez" userId="S::sndiaz4@soy.sena.edu.co::94f02f45-69a4-4ff3-a3dc-fe0d52e2f980" providerId="AD" clId="Web-{51B764A6-FDC6-1842-7324-A75756387CBE}" dt="2023-09-01T04:17:33.544" v="277" actId="1076"/>
        <pc:sldMkLst>
          <pc:docMk/>
          <pc:sldMk cId="742055576" sldId="271"/>
        </pc:sldMkLst>
        <pc:spChg chg="mod">
          <ac:chgData name="Sara Naidu Diaz Gonzalez" userId="S::sndiaz4@soy.sena.edu.co::94f02f45-69a4-4ff3-a3dc-fe0d52e2f980" providerId="AD" clId="Web-{51B764A6-FDC6-1842-7324-A75756387CBE}" dt="2023-09-01T01:37:11.412" v="121" actId="20577"/>
          <ac:spMkLst>
            <pc:docMk/>
            <pc:sldMk cId="742055576" sldId="271"/>
            <ac:spMk id="2" creationId="{F63635A8-90D0-647A-0C4A-B7B94E02FD0D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4:17:26.763" v="272"/>
          <ac:spMkLst>
            <pc:docMk/>
            <pc:sldMk cId="742055576" sldId="271"/>
            <ac:spMk id="5" creationId="{9215FD96-B56A-628C-F663-00B5C48ABE56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4:17:33.544" v="277" actId="1076"/>
          <ac:picMkLst>
            <pc:docMk/>
            <pc:sldMk cId="742055576" sldId="271"/>
            <ac:picMk id="6" creationId="{8A0C5E78-B1FB-F801-DE48-D8C68DE08146}"/>
          </ac:picMkLst>
        </pc:picChg>
        <pc:picChg chg="del">
          <ac:chgData name="Sara Naidu Diaz Gonzalez" userId="S::sndiaz4@soy.sena.edu.co::94f02f45-69a4-4ff3-a3dc-fe0d52e2f980" providerId="AD" clId="Web-{51B764A6-FDC6-1842-7324-A75756387CBE}" dt="2023-09-01T04:17:25.482" v="271"/>
          <ac:picMkLst>
            <pc:docMk/>
            <pc:sldMk cId="742055576" sldId="271"/>
            <ac:picMk id="7" creationId="{7B5EE713-74D3-A4AF-C23C-2C4EE517EF41}"/>
          </ac:picMkLst>
        </pc:picChg>
      </pc:sldChg>
      <pc:sldChg chg="addSp delSp modSp">
        <pc:chgData name="Sara Naidu Diaz Gonzalez" userId="S::sndiaz4@soy.sena.edu.co::94f02f45-69a4-4ff3-a3dc-fe0d52e2f980" providerId="AD" clId="Web-{51B764A6-FDC6-1842-7324-A75756387CBE}" dt="2023-09-01T04:18:39.421" v="282" actId="1076"/>
        <pc:sldMkLst>
          <pc:docMk/>
          <pc:sldMk cId="1127022402" sldId="273"/>
        </pc:sldMkLst>
        <pc:spChg chg="add del mod">
          <ac:chgData name="Sara Naidu Diaz Gonzalez" userId="S::sndiaz4@soy.sena.edu.co::94f02f45-69a4-4ff3-a3dc-fe0d52e2f980" providerId="AD" clId="Web-{51B764A6-FDC6-1842-7324-A75756387CBE}" dt="2023-09-01T04:18:34.905" v="279"/>
          <ac:spMkLst>
            <pc:docMk/>
            <pc:sldMk cId="1127022402" sldId="273"/>
            <ac:spMk id="8" creationId="{CCDA4728-AEA0-7B8A-BD61-D961A221EDDD}"/>
          </ac:spMkLst>
        </pc:spChg>
        <pc:picChg chg="del">
          <ac:chgData name="Sara Naidu Diaz Gonzalez" userId="S::sndiaz4@soy.sena.edu.co::94f02f45-69a4-4ff3-a3dc-fe0d52e2f980" providerId="AD" clId="Web-{51B764A6-FDC6-1842-7324-A75756387CBE}" dt="2023-09-01T04:18:25.342" v="278"/>
          <ac:picMkLst>
            <pc:docMk/>
            <pc:sldMk cId="1127022402" sldId="273"/>
            <ac:picMk id="3" creationId="{8BFB8990-C45C-7012-A305-3CE1A83B1209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4:18:39.421" v="282" actId="1076"/>
          <ac:picMkLst>
            <pc:docMk/>
            <pc:sldMk cId="1127022402" sldId="273"/>
            <ac:picMk id="9" creationId="{2D0211C6-CAA8-79D9-C4A7-DCD2E0FCF2CA}"/>
          </ac:picMkLst>
        </pc:picChg>
      </pc:sldChg>
      <pc:sldChg chg="modSp">
        <pc:chgData name="Sara Naidu Diaz Gonzalez" userId="S::sndiaz4@soy.sena.edu.co::94f02f45-69a4-4ff3-a3dc-fe0d52e2f980" providerId="AD" clId="Web-{51B764A6-FDC6-1842-7324-A75756387CBE}" dt="2023-09-01T01:37:01.209" v="117" actId="20577"/>
        <pc:sldMkLst>
          <pc:docMk/>
          <pc:sldMk cId="1832961004" sldId="274"/>
        </pc:sldMkLst>
        <pc:spChg chg="mod">
          <ac:chgData name="Sara Naidu Diaz Gonzalez" userId="S::sndiaz4@soy.sena.edu.co::94f02f45-69a4-4ff3-a3dc-fe0d52e2f980" providerId="AD" clId="Web-{51B764A6-FDC6-1842-7324-A75756387CBE}" dt="2023-09-01T01:37:01.209" v="117" actId="20577"/>
          <ac:spMkLst>
            <pc:docMk/>
            <pc:sldMk cId="1832961004" sldId="274"/>
            <ac:spMk id="2" creationId="{F63635A8-90D0-647A-0C4A-B7B94E02FD0D}"/>
          </ac:spMkLst>
        </pc:spChg>
      </pc:sldChg>
      <pc:sldChg chg="addSp delSp modSp">
        <pc:chgData name="Sara Naidu Diaz Gonzalez" userId="S::sndiaz4@soy.sena.edu.co::94f02f45-69a4-4ff3-a3dc-fe0d52e2f980" providerId="AD" clId="Web-{51B764A6-FDC6-1842-7324-A75756387CBE}" dt="2023-09-01T04:19:17.922" v="287" actId="1076"/>
        <pc:sldMkLst>
          <pc:docMk/>
          <pc:sldMk cId="4205078711" sldId="275"/>
        </pc:sldMkLst>
        <pc:spChg chg="mod">
          <ac:chgData name="Sara Naidu Diaz Gonzalez" userId="S::sndiaz4@soy.sena.edu.co::94f02f45-69a4-4ff3-a3dc-fe0d52e2f980" providerId="AD" clId="Web-{51B764A6-FDC6-1842-7324-A75756387CBE}" dt="2023-09-01T01:36:51.709" v="113" actId="20577"/>
          <ac:spMkLst>
            <pc:docMk/>
            <pc:sldMk cId="4205078711" sldId="275"/>
            <ac:spMk id="2" creationId="{F63635A8-90D0-647A-0C4A-B7B94E02FD0D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4:19:13.828" v="284"/>
          <ac:spMkLst>
            <pc:docMk/>
            <pc:sldMk cId="4205078711" sldId="275"/>
            <ac:spMk id="8" creationId="{B5E0BE80-D1A0-293B-CDDF-44BA70FF0006}"/>
          </ac:spMkLst>
        </pc:spChg>
        <pc:picChg chg="del">
          <ac:chgData name="Sara Naidu Diaz Gonzalez" userId="S::sndiaz4@soy.sena.edu.co::94f02f45-69a4-4ff3-a3dc-fe0d52e2f980" providerId="AD" clId="Web-{51B764A6-FDC6-1842-7324-A75756387CBE}" dt="2023-09-01T04:19:12.437" v="283"/>
          <ac:picMkLst>
            <pc:docMk/>
            <pc:sldMk cId="4205078711" sldId="275"/>
            <ac:picMk id="3" creationId="{01F92450-7C6F-342D-D0C8-F4ED0A45B622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4:19:17.922" v="287" actId="1076"/>
          <ac:picMkLst>
            <pc:docMk/>
            <pc:sldMk cId="4205078711" sldId="275"/>
            <ac:picMk id="9" creationId="{B62F576D-C55D-627A-3102-46FD666E25B9}"/>
          </ac:picMkLst>
        </pc:picChg>
      </pc:sldChg>
      <pc:sldChg chg="modSp">
        <pc:chgData name="Sara Naidu Diaz Gonzalez" userId="S::sndiaz4@soy.sena.edu.co::94f02f45-69a4-4ff3-a3dc-fe0d52e2f980" providerId="AD" clId="Web-{51B764A6-FDC6-1842-7324-A75756387CBE}" dt="2023-09-01T01:36:40.443" v="109" actId="20577"/>
        <pc:sldMkLst>
          <pc:docMk/>
          <pc:sldMk cId="2428194791" sldId="276"/>
        </pc:sldMkLst>
        <pc:spChg chg="mod">
          <ac:chgData name="Sara Naidu Diaz Gonzalez" userId="S::sndiaz4@soy.sena.edu.co::94f02f45-69a4-4ff3-a3dc-fe0d52e2f980" providerId="AD" clId="Web-{51B764A6-FDC6-1842-7324-A75756387CBE}" dt="2023-09-01T01:36:40.443" v="109" actId="20577"/>
          <ac:spMkLst>
            <pc:docMk/>
            <pc:sldMk cId="2428194791" sldId="276"/>
            <ac:spMk id="2" creationId="{F63635A8-90D0-647A-0C4A-B7B94E02FD0D}"/>
          </ac:spMkLst>
        </pc:spChg>
      </pc:sldChg>
      <pc:sldChg chg="modSp">
        <pc:chgData name="Sara Naidu Diaz Gonzalez" userId="S::sndiaz4@soy.sena.edu.co::94f02f45-69a4-4ff3-a3dc-fe0d52e2f980" providerId="AD" clId="Web-{51B764A6-FDC6-1842-7324-A75756387CBE}" dt="2023-09-01T01:18:06.054" v="14" actId="14100"/>
        <pc:sldMkLst>
          <pc:docMk/>
          <pc:sldMk cId="2920113603" sldId="277"/>
        </pc:sldMkLst>
        <pc:spChg chg="mod">
          <ac:chgData name="Sara Naidu Diaz Gonzalez" userId="S::sndiaz4@soy.sena.edu.co::94f02f45-69a4-4ff3-a3dc-fe0d52e2f980" providerId="AD" clId="Web-{51B764A6-FDC6-1842-7324-A75756387CBE}" dt="2023-09-01T01:18:06.054" v="14" actId="14100"/>
          <ac:spMkLst>
            <pc:docMk/>
            <pc:sldMk cId="2920113603" sldId="277"/>
            <ac:spMk id="2" creationId="{F63635A8-90D0-647A-0C4A-B7B94E02FD0D}"/>
          </ac:spMkLst>
        </pc:spChg>
      </pc:sldChg>
      <pc:sldChg chg="addSp delSp modSp">
        <pc:chgData name="Sara Naidu Diaz Gonzalez" userId="S::sndiaz4@soy.sena.edu.co::94f02f45-69a4-4ff3-a3dc-fe0d52e2f980" providerId="AD" clId="Web-{51B764A6-FDC6-1842-7324-A75756387CBE}" dt="2023-09-01T01:35:10.019" v="78" actId="1076"/>
        <pc:sldMkLst>
          <pc:docMk/>
          <pc:sldMk cId="1326513171" sldId="278"/>
        </pc:sldMkLst>
        <pc:spChg chg="mod">
          <ac:chgData name="Sara Naidu Diaz Gonzalez" userId="S::sndiaz4@soy.sena.edu.co::94f02f45-69a4-4ff3-a3dc-fe0d52e2f980" providerId="AD" clId="Web-{51B764A6-FDC6-1842-7324-A75756387CBE}" dt="2023-09-01T01:18:21.555" v="20" actId="20577"/>
          <ac:spMkLst>
            <pc:docMk/>
            <pc:sldMk cId="1326513171" sldId="278"/>
            <ac:spMk id="2" creationId="{F63635A8-90D0-647A-0C4A-B7B94E02FD0D}"/>
          </ac:spMkLst>
        </pc:spChg>
        <pc:spChg chg="add del">
          <ac:chgData name="Sara Naidu Diaz Gonzalez" userId="S::sndiaz4@soy.sena.edu.co::94f02f45-69a4-4ff3-a3dc-fe0d52e2f980" providerId="AD" clId="Web-{51B764A6-FDC6-1842-7324-A75756387CBE}" dt="2023-09-01T01:34:31.455" v="77"/>
          <ac:spMkLst>
            <pc:docMk/>
            <pc:sldMk cId="1326513171" sldId="278"/>
            <ac:spMk id="5" creationId="{53FEBB04-DB80-1478-B2AC-A00762EF92D1}"/>
          </ac:spMkLst>
        </pc:spChg>
        <pc:picChg chg="add del mod ord">
          <ac:chgData name="Sara Naidu Diaz Gonzalez" userId="S::sndiaz4@soy.sena.edu.co::94f02f45-69a4-4ff3-a3dc-fe0d52e2f980" providerId="AD" clId="Web-{51B764A6-FDC6-1842-7324-A75756387CBE}" dt="2023-09-01T01:33:46.157" v="75"/>
          <ac:picMkLst>
            <pc:docMk/>
            <pc:sldMk cId="1326513171" sldId="278"/>
            <ac:picMk id="3" creationId="{AF65CA64-D106-31F4-9725-C1587BDCDD88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1:35:10.019" v="78" actId="1076"/>
          <ac:picMkLst>
            <pc:docMk/>
            <pc:sldMk cId="1326513171" sldId="278"/>
            <ac:picMk id="4" creationId="{1C2ED8C9-6C2B-265D-BFF0-D58512326CE4}"/>
          </ac:picMkLst>
        </pc:picChg>
      </pc:sldChg>
      <pc:sldChg chg="modSp">
        <pc:chgData name="Sara Naidu Diaz Gonzalez" userId="S::sndiaz4@soy.sena.edu.co::94f02f45-69a4-4ff3-a3dc-fe0d52e2f980" providerId="AD" clId="Web-{51B764A6-FDC6-1842-7324-A75756387CBE}" dt="2023-09-01T01:36:21.536" v="105" actId="20577"/>
        <pc:sldMkLst>
          <pc:docMk/>
          <pc:sldMk cId="408363092" sldId="279"/>
        </pc:sldMkLst>
        <pc:spChg chg="mod">
          <ac:chgData name="Sara Naidu Diaz Gonzalez" userId="S::sndiaz4@soy.sena.edu.co::94f02f45-69a4-4ff3-a3dc-fe0d52e2f980" providerId="AD" clId="Web-{51B764A6-FDC6-1842-7324-A75756387CBE}" dt="2023-09-01T01:36:21.536" v="105" actId="20577"/>
          <ac:spMkLst>
            <pc:docMk/>
            <pc:sldMk cId="408363092" sldId="279"/>
            <ac:spMk id="2" creationId="{F63635A8-90D0-647A-0C4A-B7B94E02FD0D}"/>
          </ac:spMkLst>
        </pc:spChg>
      </pc:sldChg>
      <pc:sldChg chg="modSp">
        <pc:chgData name="Sara Naidu Diaz Gonzalez" userId="S::sndiaz4@soy.sena.edu.co::94f02f45-69a4-4ff3-a3dc-fe0d52e2f980" providerId="AD" clId="Web-{51B764A6-FDC6-1842-7324-A75756387CBE}" dt="2023-09-01T01:36:13.176" v="101" actId="20577"/>
        <pc:sldMkLst>
          <pc:docMk/>
          <pc:sldMk cId="3637780802" sldId="280"/>
        </pc:sldMkLst>
        <pc:spChg chg="mod">
          <ac:chgData name="Sara Naidu Diaz Gonzalez" userId="S::sndiaz4@soy.sena.edu.co::94f02f45-69a4-4ff3-a3dc-fe0d52e2f980" providerId="AD" clId="Web-{51B764A6-FDC6-1842-7324-A75756387CBE}" dt="2023-09-01T01:36:13.176" v="101" actId="20577"/>
          <ac:spMkLst>
            <pc:docMk/>
            <pc:sldMk cId="3637780802" sldId="280"/>
            <ac:spMk id="2" creationId="{F63635A8-90D0-647A-0C4A-B7B94E02FD0D}"/>
          </ac:spMkLst>
        </pc:spChg>
      </pc:sldChg>
      <pc:sldChg chg="modSp">
        <pc:chgData name="Sara Naidu Diaz Gonzalez" userId="S::sndiaz4@soy.sena.edu.co::94f02f45-69a4-4ff3-a3dc-fe0d52e2f980" providerId="AD" clId="Web-{51B764A6-FDC6-1842-7324-A75756387CBE}" dt="2023-09-01T01:36:02.739" v="97" actId="20577"/>
        <pc:sldMkLst>
          <pc:docMk/>
          <pc:sldMk cId="2925613490" sldId="281"/>
        </pc:sldMkLst>
        <pc:spChg chg="mod">
          <ac:chgData name="Sara Naidu Diaz Gonzalez" userId="S::sndiaz4@soy.sena.edu.co::94f02f45-69a4-4ff3-a3dc-fe0d52e2f980" providerId="AD" clId="Web-{51B764A6-FDC6-1842-7324-A75756387CBE}" dt="2023-09-01T01:36:02.739" v="97" actId="20577"/>
          <ac:spMkLst>
            <pc:docMk/>
            <pc:sldMk cId="2925613490" sldId="281"/>
            <ac:spMk id="2" creationId="{F63635A8-90D0-647A-0C4A-B7B94E02FD0D}"/>
          </ac:spMkLst>
        </pc:spChg>
      </pc:sldChg>
      <pc:sldChg chg="addSp delSp modSp">
        <pc:chgData name="Sara Naidu Diaz Gonzalez" userId="S::sndiaz4@soy.sena.edu.co::94f02f45-69a4-4ff3-a3dc-fe0d52e2f980" providerId="AD" clId="Web-{51B764A6-FDC6-1842-7324-A75756387CBE}" dt="2023-09-01T01:38:47.462" v="150" actId="1076"/>
        <pc:sldMkLst>
          <pc:docMk/>
          <pc:sldMk cId="1308093371" sldId="282"/>
        </pc:sldMkLst>
        <pc:spChg chg="mod">
          <ac:chgData name="Sara Naidu Diaz Gonzalez" userId="S::sndiaz4@soy.sena.edu.co::94f02f45-69a4-4ff3-a3dc-fe0d52e2f980" providerId="AD" clId="Web-{51B764A6-FDC6-1842-7324-A75756387CBE}" dt="2023-09-01T01:35:35.582" v="87" actId="20577"/>
          <ac:spMkLst>
            <pc:docMk/>
            <pc:sldMk cId="1308093371" sldId="282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1:33:49.751" v="76"/>
          <ac:spMkLst>
            <pc:docMk/>
            <pc:sldMk cId="1308093371" sldId="282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1:38:47.462" v="150" actId="1076"/>
          <ac:picMkLst>
            <pc:docMk/>
            <pc:sldMk cId="1308093371" sldId="282"/>
            <ac:picMk id="3" creationId="{FD3A9F3B-9F00-C753-1020-E49264C1361D}"/>
          </ac:picMkLst>
        </pc:picChg>
      </pc:sldChg>
      <pc:sldChg chg="addSp delSp modSp">
        <pc:chgData name="Sara Naidu Diaz Gonzalez" userId="S::sndiaz4@soy.sena.edu.co::94f02f45-69a4-4ff3-a3dc-fe0d52e2f980" providerId="AD" clId="Web-{51B764A6-FDC6-1842-7324-A75756387CBE}" dt="2023-09-01T02:08:27.867" v="184" actId="1076"/>
        <pc:sldMkLst>
          <pc:docMk/>
          <pc:sldMk cId="863557130" sldId="283"/>
        </pc:sldMkLst>
        <pc:spChg chg="mod">
          <ac:chgData name="Sara Naidu Diaz Gonzalez" userId="S::sndiaz4@soy.sena.edu.co::94f02f45-69a4-4ff3-a3dc-fe0d52e2f980" providerId="AD" clId="Web-{51B764A6-FDC6-1842-7324-A75756387CBE}" dt="2023-09-01T01:35:48.113" v="93" actId="20577"/>
          <ac:spMkLst>
            <pc:docMk/>
            <pc:sldMk cId="863557130" sldId="283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2:01:05.496" v="151"/>
          <ac:spMkLst>
            <pc:docMk/>
            <pc:sldMk cId="863557130" sldId="283"/>
            <ac:spMk id="5" creationId="{53FEBB04-DB80-1478-B2AC-A00762EF92D1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2:05:26.550" v="171"/>
          <ac:spMkLst>
            <pc:docMk/>
            <pc:sldMk cId="863557130" sldId="283"/>
            <ac:spMk id="5" creationId="{DBCDEB78-907B-BAA3-F63C-99C7E1D9918E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2:05:55.019" v="174"/>
          <ac:spMkLst>
            <pc:docMk/>
            <pc:sldMk cId="863557130" sldId="283"/>
            <ac:spMk id="8" creationId="{997F513A-4745-D572-32C3-5D2C3B91EB06}"/>
          </ac:spMkLst>
        </pc:spChg>
        <pc:picChg chg="add del mod ord">
          <ac:chgData name="Sara Naidu Diaz Gonzalez" userId="S::sndiaz4@soy.sena.edu.co::94f02f45-69a4-4ff3-a3dc-fe0d52e2f980" providerId="AD" clId="Web-{51B764A6-FDC6-1842-7324-A75756387CBE}" dt="2023-09-01T02:04:58.862" v="166"/>
          <ac:picMkLst>
            <pc:docMk/>
            <pc:sldMk cId="863557130" sldId="283"/>
            <ac:picMk id="3" creationId="{2D5BAABC-C53D-D6B2-E2F8-D747BA62CDF0}"/>
          </ac:picMkLst>
        </pc:picChg>
        <pc:picChg chg="add del mod ord">
          <ac:chgData name="Sara Naidu Diaz Gonzalez" userId="S::sndiaz4@soy.sena.edu.co::94f02f45-69a4-4ff3-a3dc-fe0d52e2f980" providerId="AD" clId="Web-{51B764A6-FDC6-1842-7324-A75756387CBE}" dt="2023-09-01T02:05:34.300" v="173"/>
          <ac:picMkLst>
            <pc:docMk/>
            <pc:sldMk cId="863557130" sldId="283"/>
            <ac:picMk id="6" creationId="{B72C43CD-632D-B0A7-992A-4C6907A11D6B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2:08:26.414" v="183" actId="14100"/>
          <ac:picMkLst>
            <pc:docMk/>
            <pc:sldMk cId="863557130" sldId="283"/>
            <ac:picMk id="9" creationId="{76A7E4A5-A627-0233-BA3C-F4F63298A089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2:08:27.867" v="184" actId="1076"/>
          <ac:picMkLst>
            <pc:docMk/>
            <pc:sldMk cId="863557130" sldId="283"/>
            <ac:picMk id="10" creationId="{DAA29896-5238-3F7D-CFD1-AA446CAB056F}"/>
          </ac:picMkLst>
        </pc:picChg>
      </pc:sldChg>
      <pc:sldChg chg="addSp delSp modSp">
        <pc:chgData name="Sara Naidu Diaz Gonzalez" userId="S::sndiaz4@soy.sena.edu.co::94f02f45-69a4-4ff3-a3dc-fe0d52e2f980" providerId="AD" clId="Web-{51B764A6-FDC6-1842-7324-A75756387CBE}" dt="2023-09-01T02:06:23.161" v="176" actId="1076"/>
        <pc:sldMkLst>
          <pc:docMk/>
          <pc:sldMk cId="939576129" sldId="284"/>
        </pc:sldMkLst>
        <pc:spChg chg="mod">
          <ac:chgData name="Sara Naidu Diaz Gonzalez" userId="S::sndiaz4@soy.sena.edu.co::94f02f45-69a4-4ff3-a3dc-fe0d52e2f980" providerId="AD" clId="Web-{51B764A6-FDC6-1842-7324-A75756387CBE}" dt="2023-09-01T02:02:52.093" v="159" actId="20577"/>
          <ac:spMkLst>
            <pc:docMk/>
            <pc:sldMk cId="939576129" sldId="284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2:02:13.123" v="152"/>
          <ac:spMkLst>
            <pc:docMk/>
            <pc:sldMk cId="939576129" sldId="284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2:06:23.161" v="176" actId="1076"/>
          <ac:picMkLst>
            <pc:docMk/>
            <pc:sldMk cId="939576129" sldId="284"/>
            <ac:picMk id="3" creationId="{91601950-32C5-4FF1-9D3B-2767F1542330}"/>
          </ac:picMkLst>
        </pc:picChg>
      </pc:sldChg>
      <pc:sldChg chg="addSp delSp modSp">
        <pc:chgData name="Sara Naidu Diaz Gonzalez" userId="S::sndiaz4@soy.sena.edu.co::94f02f45-69a4-4ff3-a3dc-fe0d52e2f980" providerId="AD" clId="Web-{51B764A6-FDC6-1842-7324-A75756387CBE}" dt="2023-09-01T02:06:24.989" v="177" actId="1076"/>
        <pc:sldMkLst>
          <pc:docMk/>
          <pc:sldMk cId="1856263897" sldId="285"/>
        </pc:sldMkLst>
        <pc:spChg chg="mod">
          <ac:chgData name="Sara Naidu Diaz Gonzalez" userId="S::sndiaz4@soy.sena.edu.co::94f02f45-69a4-4ff3-a3dc-fe0d52e2f980" providerId="AD" clId="Web-{51B764A6-FDC6-1842-7324-A75756387CBE}" dt="2023-09-01T02:03:03.953" v="165" actId="20577"/>
          <ac:spMkLst>
            <pc:docMk/>
            <pc:sldMk cId="1856263897" sldId="285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2:02:30.936" v="153"/>
          <ac:spMkLst>
            <pc:docMk/>
            <pc:sldMk cId="1856263897" sldId="285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2:06:24.989" v="177" actId="1076"/>
          <ac:picMkLst>
            <pc:docMk/>
            <pc:sldMk cId="1856263897" sldId="285"/>
            <ac:picMk id="3" creationId="{D1B1AA4A-C36B-06D1-6A7E-7426B100FA4B}"/>
          </ac:picMkLst>
        </pc:picChg>
      </pc:sldChg>
      <pc:sldChg chg="addSp delSp modSp">
        <pc:chgData name="Sara Naidu Diaz Gonzalez" userId="S::sndiaz4@soy.sena.edu.co::94f02f45-69a4-4ff3-a3dc-fe0d52e2f980" providerId="AD" clId="Web-{51B764A6-FDC6-1842-7324-A75756387CBE}" dt="2023-09-01T02:46:56.522" v="199" actId="20577"/>
        <pc:sldMkLst>
          <pc:docMk/>
          <pc:sldMk cId="1952581033" sldId="286"/>
        </pc:sldMkLst>
        <pc:spChg chg="mod">
          <ac:chgData name="Sara Naidu Diaz Gonzalez" userId="S::sndiaz4@soy.sena.edu.co::94f02f45-69a4-4ff3-a3dc-fe0d52e2f980" providerId="AD" clId="Web-{51B764A6-FDC6-1842-7324-A75756387CBE}" dt="2023-09-01T02:46:56.522" v="199" actId="20577"/>
          <ac:spMkLst>
            <pc:docMk/>
            <pc:sldMk cId="1952581033" sldId="286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2:44:54.128" v="189"/>
          <ac:spMkLst>
            <pc:docMk/>
            <pc:sldMk cId="1952581033" sldId="286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2:44:55.566" v="190" actId="1076"/>
          <ac:picMkLst>
            <pc:docMk/>
            <pc:sldMk cId="1952581033" sldId="286"/>
            <ac:picMk id="3" creationId="{F609AB32-187F-5AD3-F908-F3790D775C0E}"/>
          </ac:picMkLst>
        </pc:picChg>
      </pc:sldChg>
      <pc:sldChg chg="addSp delSp modSp add ord replId">
        <pc:chgData name="Sara Naidu Diaz Gonzalez" userId="S::sndiaz4@soy.sena.edu.co::94f02f45-69a4-4ff3-a3dc-fe0d52e2f980" providerId="AD" clId="Web-{51B764A6-FDC6-1842-7324-A75756387CBE}" dt="2023-09-01T04:31:15.047" v="305" actId="1076"/>
        <pc:sldMkLst>
          <pc:docMk/>
          <pc:sldMk cId="3566360403" sldId="287"/>
        </pc:sldMkLst>
        <pc:spChg chg="mod">
          <ac:chgData name="Sara Naidu Diaz Gonzalez" userId="S::sndiaz4@soy.sena.edu.co::94f02f45-69a4-4ff3-a3dc-fe0d52e2f980" providerId="AD" clId="Web-{51B764A6-FDC6-1842-7324-A75756387CBE}" dt="2023-09-01T02:47:07.866" v="205" actId="20577"/>
          <ac:spMkLst>
            <pc:docMk/>
            <pc:sldMk cId="3566360403" sldId="287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2:46:37.553" v="191"/>
          <ac:spMkLst>
            <pc:docMk/>
            <pc:sldMk cId="3566360403" sldId="287"/>
            <ac:spMk id="5" creationId="{53FEBB04-DB80-1478-B2AC-A00762EF92D1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4:31:11.625" v="304"/>
          <ac:spMkLst>
            <pc:docMk/>
            <pc:sldMk cId="3566360403" sldId="287"/>
            <ac:spMk id="8" creationId="{85F6E0D1-9774-2A04-8D38-59DC9F5C9745}"/>
          </ac:spMkLst>
        </pc:spChg>
        <pc:picChg chg="add del mod ord">
          <ac:chgData name="Sara Naidu Diaz Gonzalez" userId="S::sndiaz4@soy.sena.edu.co::94f02f45-69a4-4ff3-a3dc-fe0d52e2f980" providerId="AD" clId="Web-{51B764A6-FDC6-1842-7324-A75756387CBE}" dt="2023-09-01T04:31:09.984" v="303"/>
          <ac:picMkLst>
            <pc:docMk/>
            <pc:sldMk cId="3566360403" sldId="287"/>
            <ac:picMk id="3" creationId="{8936B10A-F36A-D6D5-35D3-81E489E9834A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4:31:15.047" v="305" actId="1076"/>
          <ac:picMkLst>
            <pc:docMk/>
            <pc:sldMk cId="3566360403" sldId="287"/>
            <ac:picMk id="9" creationId="{F434E4EA-662C-1518-FC4B-33158A7753E4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4:38:45.760" v="393" actId="20577"/>
        <pc:sldMkLst>
          <pc:docMk/>
          <pc:sldMk cId="1269322703" sldId="288"/>
        </pc:sldMkLst>
        <pc:spChg chg="mod">
          <ac:chgData name="Sara Naidu Diaz Gonzalez" userId="S::sndiaz4@soy.sena.edu.co::94f02f45-69a4-4ff3-a3dc-fe0d52e2f980" providerId="AD" clId="Web-{51B764A6-FDC6-1842-7324-A75756387CBE}" dt="2023-09-01T04:38:45.760" v="393" actId="20577"/>
          <ac:spMkLst>
            <pc:docMk/>
            <pc:sldMk cId="1269322703" sldId="288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4:32:56.846" v="306"/>
          <ac:spMkLst>
            <pc:docMk/>
            <pc:sldMk cId="1269322703" sldId="288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4:32:58.299" v="307" actId="1076"/>
          <ac:picMkLst>
            <pc:docMk/>
            <pc:sldMk cId="1269322703" sldId="288"/>
            <ac:picMk id="3" creationId="{15EF9E85-C2EC-E7C1-7886-BE2421BA011B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4:45:34.004" v="415" actId="1076"/>
        <pc:sldMkLst>
          <pc:docMk/>
          <pc:sldMk cId="1590465277" sldId="289"/>
        </pc:sldMkLst>
        <pc:spChg chg="mod">
          <ac:chgData name="Sara Naidu Diaz Gonzalez" userId="S::sndiaz4@soy.sena.edu.co::94f02f45-69a4-4ff3-a3dc-fe0d52e2f980" providerId="AD" clId="Web-{51B764A6-FDC6-1842-7324-A75756387CBE}" dt="2023-09-01T03:53:58.726" v="240" actId="20577"/>
          <ac:spMkLst>
            <pc:docMk/>
            <pc:sldMk cId="1590465277" sldId="289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4:33:45.441" v="308"/>
          <ac:spMkLst>
            <pc:docMk/>
            <pc:sldMk cId="1590465277" sldId="289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4:33:47.113" v="309" actId="1076"/>
          <ac:picMkLst>
            <pc:docMk/>
            <pc:sldMk cId="1590465277" sldId="289"/>
            <ac:picMk id="3" creationId="{27F886D7-92C1-E8D4-8C27-13E02EDD8FB1}"/>
          </ac:picMkLst>
        </pc:picChg>
        <pc:cxnChg chg="add mod">
          <ac:chgData name="Sara Naidu Diaz Gonzalez" userId="S::sndiaz4@soy.sena.edu.co::94f02f45-69a4-4ff3-a3dc-fe0d52e2f980" providerId="AD" clId="Web-{51B764A6-FDC6-1842-7324-A75756387CBE}" dt="2023-09-01T04:45:34.004" v="415" actId="1076"/>
          <ac:cxnSpMkLst>
            <pc:docMk/>
            <pc:sldMk cId="1590465277" sldId="289"/>
            <ac:cxnSpMk id="6" creationId="{BAC0DFEE-526A-19B6-6A22-3AEB96DA7975}"/>
          </ac:cxnSpMkLst>
        </pc:cxn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4:45:31.223" v="414" actId="1076"/>
        <pc:sldMkLst>
          <pc:docMk/>
          <pc:sldMk cId="1744860171" sldId="290"/>
        </pc:sldMkLst>
        <pc:spChg chg="mod">
          <ac:chgData name="Sara Naidu Diaz Gonzalez" userId="S::sndiaz4@soy.sena.edu.co::94f02f45-69a4-4ff3-a3dc-fe0d52e2f980" providerId="AD" clId="Web-{51B764A6-FDC6-1842-7324-A75756387CBE}" dt="2023-09-01T03:54:13.570" v="244" actId="20577"/>
          <ac:spMkLst>
            <pc:docMk/>
            <pc:sldMk cId="1744860171" sldId="290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4:34:32.880" v="310"/>
          <ac:spMkLst>
            <pc:docMk/>
            <pc:sldMk cId="1744860171" sldId="290"/>
            <ac:spMk id="5" creationId="{53FEBB04-DB80-1478-B2AC-A00762EF92D1}"/>
          </ac:spMkLst>
        </pc:spChg>
        <pc:spChg chg="add del mod">
          <ac:chgData name="Sara Naidu Diaz Gonzalez" userId="S::sndiaz4@soy.sena.edu.co::94f02f45-69a4-4ff3-a3dc-fe0d52e2f980" providerId="AD" clId="Web-{51B764A6-FDC6-1842-7324-A75756387CBE}" dt="2023-09-01T04:36:23.632" v="313"/>
          <ac:spMkLst>
            <pc:docMk/>
            <pc:sldMk cId="1744860171" sldId="290"/>
            <ac:spMk id="6" creationId="{4C799B85-2689-CB77-2294-D68E5C97BD2F}"/>
          </ac:spMkLst>
        </pc:spChg>
        <pc:picChg chg="add del mod ord">
          <ac:chgData name="Sara Naidu Diaz Gonzalez" userId="S::sndiaz4@soy.sena.edu.co::94f02f45-69a4-4ff3-a3dc-fe0d52e2f980" providerId="AD" clId="Web-{51B764A6-FDC6-1842-7324-A75756387CBE}" dt="2023-09-01T04:36:22.132" v="312"/>
          <ac:picMkLst>
            <pc:docMk/>
            <pc:sldMk cId="1744860171" sldId="290"/>
            <ac:picMk id="3" creationId="{FC65131D-9EEC-BA06-5CF4-8E4D22E5F3F4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4:36:27.226" v="315" actId="14100"/>
          <ac:picMkLst>
            <pc:docMk/>
            <pc:sldMk cId="1744860171" sldId="290"/>
            <ac:picMk id="7" creationId="{8ACC615C-31B7-A9AD-7892-0D8B60E2C347}"/>
          </ac:picMkLst>
        </pc:picChg>
        <pc:cxnChg chg="add mod">
          <ac:chgData name="Sara Naidu Diaz Gonzalez" userId="S::sndiaz4@soy.sena.edu.co::94f02f45-69a4-4ff3-a3dc-fe0d52e2f980" providerId="AD" clId="Web-{51B764A6-FDC6-1842-7324-A75756387CBE}" dt="2023-09-01T04:45:31.223" v="414" actId="1076"/>
          <ac:cxnSpMkLst>
            <pc:docMk/>
            <pc:sldMk cId="1744860171" sldId="290"/>
            <ac:cxnSpMk id="9" creationId="{B65F9B9E-08DB-4D80-884C-EEFF233A8B5A}"/>
          </ac:cxnSpMkLst>
        </pc:cxn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4:45:21.520" v="413" actId="1076"/>
        <pc:sldMkLst>
          <pc:docMk/>
          <pc:sldMk cId="839922407" sldId="291"/>
        </pc:sldMkLst>
        <pc:spChg chg="mod">
          <ac:chgData name="Sara Naidu Diaz Gonzalez" userId="S::sndiaz4@soy.sena.edu.co::94f02f45-69a4-4ff3-a3dc-fe0d52e2f980" providerId="AD" clId="Web-{51B764A6-FDC6-1842-7324-A75756387CBE}" dt="2023-09-01T03:54:26.305" v="248" actId="20577"/>
          <ac:spMkLst>
            <pc:docMk/>
            <pc:sldMk cId="839922407" sldId="291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4:37:36.837" v="316"/>
          <ac:spMkLst>
            <pc:docMk/>
            <pc:sldMk cId="839922407" sldId="291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4:45:19.629" v="412" actId="14100"/>
          <ac:picMkLst>
            <pc:docMk/>
            <pc:sldMk cId="839922407" sldId="291"/>
            <ac:picMk id="3" creationId="{7886DEAB-1FF7-2138-4751-CEB1E319F033}"/>
          </ac:picMkLst>
        </pc:picChg>
        <pc:cxnChg chg="add mod">
          <ac:chgData name="Sara Naidu Diaz Gonzalez" userId="S::sndiaz4@soy.sena.edu.co::94f02f45-69a4-4ff3-a3dc-fe0d52e2f980" providerId="AD" clId="Web-{51B764A6-FDC6-1842-7324-A75756387CBE}" dt="2023-09-01T04:45:21.520" v="413" actId="1076"/>
          <ac:cxnSpMkLst>
            <pc:docMk/>
            <pc:sldMk cId="839922407" sldId="291"/>
            <ac:cxnSpMk id="6" creationId="{77C3665D-F1D0-A3D6-0E04-026E122F61B9}"/>
          </ac:cxnSpMkLst>
        </pc:cxn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4:55:03.611" v="421" actId="14100"/>
        <pc:sldMkLst>
          <pc:docMk/>
          <pc:sldMk cId="1335488985" sldId="292"/>
        </pc:sldMkLst>
        <pc:spChg chg="mod">
          <ac:chgData name="Sara Naidu Diaz Gonzalez" userId="S::sndiaz4@soy.sena.edu.co::94f02f45-69a4-4ff3-a3dc-fe0d52e2f980" providerId="AD" clId="Web-{51B764A6-FDC6-1842-7324-A75756387CBE}" dt="2023-09-01T04:39:08.230" v="400" actId="20577"/>
          <ac:spMkLst>
            <pc:docMk/>
            <pc:sldMk cId="1335488985" sldId="292"/>
            <ac:spMk id="2" creationId="{F63635A8-90D0-647A-0C4A-B7B94E02FD0D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4:54:40.064" v="416"/>
          <ac:spMkLst>
            <pc:docMk/>
            <pc:sldMk cId="1335488985" sldId="292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4:54:44.470" v="418" actId="14100"/>
          <ac:picMkLst>
            <pc:docMk/>
            <pc:sldMk cId="1335488985" sldId="292"/>
            <ac:picMk id="3" creationId="{01C31346-98CF-E1A9-9322-8C4608131514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4:55:03.611" v="421" actId="14100"/>
          <ac:picMkLst>
            <pc:docMk/>
            <pc:sldMk cId="1335488985" sldId="292"/>
            <ac:picMk id="4" creationId="{7595690D-38FC-BDFD-14DB-D0B0F465A7F8}"/>
          </ac:picMkLst>
        </pc:picChg>
      </pc:sldChg>
      <pc:sldChg chg="add del replId">
        <pc:chgData name="Sara Naidu Diaz Gonzalez" userId="S::sndiaz4@soy.sena.edu.co::94f02f45-69a4-4ff3-a3dc-fe0d52e2f980" providerId="AD" clId="Web-{51B764A6-FDC6-1842-7324-A75756387CBE}" dt="2023-09-01T04:38:58.901" v="395"/>
        <pc:sldMkLst>
          <pc:docMk/>
          <pc:sldMk cId="165193452" sldId="293"/>
        </pc:sldMkLst>
      </pc:sldChg>
      <pc:sldChg chg="add del replId">
        <pc:chgData name="Sara Naidu Diaz Gonzalez" userId="S::sndiaz4@soy.sena.edu.co::94f02f45-69a4-4ff3-a3dc-fe0d52e2f980" providerId="AD" clId="Web-{51B764A6-FDC6-1842-7324-A75756387CBE}" dt="2023-09-01T04:39:00.933" v="396"/>
        <pc:sldMkLst>
          <pc:docMk/>
          <pc:sldMk cId="4265404198" sldId="294"/>
        </pc:sldMkLst>
      </pc:sldChg>
      <pc:sldChg chg="add del replId">
        <pc:chgData name="Sara Naidu Diaz Gonzalez" userId="S::sndiaz4@soy.sena.edu.co::94f02f45-69a4-4ff3-a3dc-fe0d52e2f980" providerId="AD" clId="Web-{51B764A6-FDC6-1842-7324-A75756387CBE}" dt="2023-09-01T04:39:02.558" v="397"/>
        <pc:sldMkLst>
          <pc:docMk/>
          <pc:sldMk cId="885486353" sldId="295"/>
        </pc:sldMkLst>
      </pc:sldChg>
      <pc:sldChg chg="addSp delSp modSp new">
        <pc:chgData name="Sara Naidu Diaz Gonzalez" userId="S::sndiaz4@soy.sena.edu.co::94f02f45-69a4-4ff3-a3dc-fe0d52e2f980" providerId="AD" clId="Web-{51B764A6-FDC6-1842-7324-A75756387CBE}" dt="2023-09-01T04:21:45.691" v="301" actId="14100"/>
        <pc:sldMkLst>
          <pc:docMk/>
          <pc:sldMk cId="3043796670" sldId="296"/>
        </pc:sldMkLst>
        <pc:spChg chg="mod">
          <ac:chgData name="Sara Naidu Diaz Gonzalez" userId="S::sndiaz4@soy.sena.edu.co::94f02f45-69a4-4ff3-a3dc-fe0d52e2f980" providerId="AD" clId="Web-{51B764A6-FDC6-1842-7324-A75756387CBE}" dt="2023-09-01T04:20:32.798" v="291" actId="20577"/>
          <ac:spMkLst>
            <pc:docMk/>
            <pc:sldMk cId="3043796670" sldId="296"/>
            <ac:spMk id="2" creationId="{836B0045-62D1-1856-D426-50FB8D9FD141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4:20:45.236" v="294"/>
          <ac:spMkLst>
            <pc:docMk/>
            <pc:sldMk cId="3043796670" sldId="296"/>
            <ac:spMk id="3" creationId="{D34F5020-1CA0-4E0B-4182-5A2BCDB5170F}"/>
          </ac:spMkLst>
        </pc:spChg>
        <pc:picChg chg="add mod">
          <ac:chgData name="Sara Naidu Diaz Gonzalez" userId="S::sndiaz4@soy.sena.edu.co::94f02f45-69a4-4ff3-a3dc-fe0d52e2f980" providerId="AD" clId="Web-{51B764A6-FDC6-1842-7324-A75756387CBE}" dt="2023-09-01T04:21:45.691" v="301" actId="14100"/>
          <ac:picMkLst>
            <pc:docMk/>
            <pc:sldMk cId="3043796670" sldId="296"/>
            <ac:picMk id="5" creationId="{BD48E872-B3BD-28C4-A5ED-2E94FFF152EB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4:21:24.471" v="298" actId="1076"/>
        <pc:sldMkLst>
          <pc:docMk/>
          <pc:sldMk cId="1680764129" sldId="297"/>
        </pc:sldMkLst>
        <pc:spChg chg="del">
          <ac:chgData name="Sara Naidu Diaz Gonzalez" userId="S::sndiaz4@soy.sena.edu.co::94f02f45-69a4-4ff3-a3dc-fe0d52e2f980" providerId="AD" clId="Web-{51B764A6-FDC6-1842-7324-A75756387CBE}" dt="2023-09-01T04:21:18.737" v="295"/>
          <ac:spMkLst>
            <pc:docMk/>
            <pc:sldMk cId="1680764129" sldId="297"/>
            <ac:spMk id="3" creationId="{D34F5020-1CA0-4E0B-4182-5A2BCDB5170F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4:21:24.471" v="298" actId="1076"/>
          <ac:picMkLst>
            <pc:docMk/>
            <pc:sldMk cId="1680764129" sldId="297"/>
            <ac:picMk id="4" creationId="{8F0F9E9A-E08D-F74A-34B1-5E689466C40E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04:18.139" v="429" actId="1076"/>
        <pc:sldMkLst>
          <pc:docMk/>
          <pc:sldMk cId="186002906" sldId="298"/>
        </pc:sldMkLst>
        <pc:spChg chg="del mod">
          <ac:chgData name="Sara Naidu Diaz Gonzalez" userId="S::sndiaz4@soy.sena.edu.co::94f02f45-69a4-4ff3-a3dc-fe0d52e2f980" providerId="AD" clId="Web-{51B764A6-FDC6-1842-7324-A75756387CBE}" dt="2023-09-01T05:01:02.853" v="423"/>
          <ac:spMkLst>
            <pc:docMk/>
            <pc:sldMk cId="186002906" sldId="298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01:06.807" v="425" actId="14100"/>
          <ac:picMkLst>
            <pc:docMk/>
            <pc:sldMk cId="186002906" sldId="298"/>
            <ac:picMk id="3" creationId="{089B999E-4E97-62DC-82AE-CBFCADE2092C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04:18.139" v="429" actId="1076"/>
          <ac:picMkLst>
            <pc:docMk/>
            <pc:sldMk cId="186002906" sldId="298"/>
            <ac:picMk id="4" creationId="{59652C75-5A31-84AA-313B-71272FE762C2}"/>
          </ac:picMkLst>
        </pc:picChg>
      </pc:sldChg>
      <pc:sldChg chg="add del replId">
        <pc:chgData name="Sara Naidu Diaz Gonzalez" userId="S::sndiaz4@soy.sena.edu.co::94f02f45-69a4-4ff3-a3dc-fe0d52e2f980" providerId="AD" clId="Web-{51B764A6-FDC6-1842-7324-A75756387CBE}" dt="2023-09-01T04:21:54.285" v="302"/>
        <pc:sldMkLst>
          <pc:docMk/>
          <pc:sldMk cId="4087360119" sldId="298"/>
        </pc:sldMkLst>
      </pc:sldChg>
      <pc:sldChg chg="add ord replId">
        <pc:chgData name="Sara Naidu Diaz Gonzalez" userId="S::sndiaz4@soy.sena.edu.co::94f02f45-69a4-4ff3-a3dc-fe0d52e2f980" providerId="AD" clId="Web-{51B764A6-FDC6-1842-7324-A75756387CBE}" dt="2023-09-01T05:04:23.998" v="430"/>
        <pc:sldMkLst>
          <pc:docMk/>
          <pc:sldMk cId="2511634886" sldId="299"/>
        </pc:sldMkLst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12:50.107" v="437" actId="1076"/>
        <pc:sldMkLst>
          <pc:docMk/>
          <pc:sldMk cId="4002340479" sldId="300"/>
        </pc:sldMkLst>
        <pc:spChg chg="del">
          <ac:chgData name="Sara Naidu Diaz Gonzalez" userId="S::sndiaz4@soy.sena.edu.co::94f02f45-69a4-4ff3-a3dc-fe0d52e2f980" providerId="AD" clId="Web-{51B764A6-FDC6-1842-7324-A75756387CBE}" dt="2023-09-01T05:12:19.809" v="431"/>
          <ac:spMkLst>
            <pc:docMk/>
            <pc:sldMk cId="4002340479" sldId="300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12:23.888" v="433" actId="14100"/>
          <ac:picMkLst>
            <pc:docMk/>
            <pc:sldMk cId="4002340479" sldId="300"/>
            <ac:picMk id="3" creationId="{6288A13A-9756-B1C1-E0AC-581D3B477FE1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12:50.107" v="437" actId="1076"/>
          <ac:picMkLst>
            <pc:docMk/>
            <pc:sldMk cId="4002340479" sldId="300"/>
            <ac:picMk id="4" creationId="{43729243-316A-C690-4F24-10E9D1DBEBCF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17:11.128" v="444" actId="14100"/>
        <pc:sldMkLst>
          <pc:docMk/>
          <pc:sldMk cId="2201112793" sldId="301"/>
        </pc:sldMkLst>
        <pc:spChg chg="del">
          <ac:chgData name="Sara Naidu Diaz Gonzalez" userId="S::sndiaz4@soy.sena.edu.co::94f02f45-69a4-4ff3-a3dc-fe0d52e2f980" providerId="AD" clId="Web-{51B764A6-FDC6-1842-7324-A75756387CBE}" dt="2023-09-01T05:16:42.315" v="438"/>
          <ac:spMkLst>
            <pc:docMk/>
            <pc:sldMk cId="2201112793" sldId="301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16:54.784" v="441" actId="14100"/>
          <ac:picMkLst>
            <pc:docMk/>
            <pc:sldMk cId="2201112793" sldId="301"/>
            <ac:picMk id="3" creationId="{DCBCF0A0-8CD8-7C79-665C-C82BBEF91CEB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17:11.128" v="444" actId="14100"/>
          <ac:picMkLst>
            <pc:docMk/>
            <pc:sldMk cId="2201112793" sldId="301"/>
            <ac:picMk id="4" creationId="{8D9B282F-DFCE-7E54-8711-F123611A9D4D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19:08.037" v="451" actId="1076"/>
        <pc:sldMkLst>
          <pc:docMk/>
          <pc:sldMk cId="3978722090" sldId="302"/>
        </pc:sldMkLst>
        <pc:spChg chg="del">
          <ac:chgData name="Sara Naidu Diaz Gonzalez" userId="S::sndiaz4@soy.sena.edu.co::94f02f45-69a4-4ff3-a3dc-fe0d52e2f980" providerId="AD" clId="Web-{51B764A6-FDC6-1842-7324-A75756387CBE}" dt="2023-09-01T05:18:23.724" v="445"/>
          <ac:spMkLst>
            <pc:docMk/>
            <pc:sldMk cId="3978722090" sldId="302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18:27.661" v="447" actId="14100"/>
          <ac:picMkLst>
            <pc:docMk/>
            <pc:sldMk cId="3978722090" sldId="302"/>
            <ac:picMk id="3" creationId="{AC2828A7-AEAB-8EF9-A427-2FE5E40B9679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19:08.037" v="451" actId="1076"/>
          <ac:picMkLst>
            <pc:docMk/>
            <pc:sldMk cId="3978722090" sldId="302"/>
            <ac:picMk id="4" creationId="{A87F1C54-2098-8996-29A4-62739C099A29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21:45.354" v="460" actId="14100"/>
        <pc:sldMkLst>
          <pc:docMk/>
          <pc:sldMk cId="9183946" sldId="303"/>
        </pc:sldMkLst>
        <pc:spChg chg="del">
          <ac:chgData name="Sara Naidu Diaz Gonzalez" userId="S::sndiaz4@soy.sena.edu.co::94f02f45-69a4-4ff3-a3dc-fe0d52e2f980" providerId="AD" clId="Web-{51B764A6-FDC6-1842-7324-A75756387CBE}" dt="2023-09-01T05:21:25.432" v="455"/>
          <ac:spMkLst>
            <pc:docMk/>
            <pc:sldMk cId="9183946" sldId="303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21:29.213" v="457" actId="14100"/>
          <ac:picMkLst>
            <pc:docMk/>
            <pc:sldMk cId="9183946" sldId="303"/>
            <ac:picMk id="3" creationId="{30906FF4-98F1-A1E6-6D4D-71C855AFE4EE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21:45.354" v="460" actId="14100"/>
          <ac:picMkLst>
            <pc:docMk/>
            <pc:sldMk cId="9183946" sldId="303"/>
            <ac:picMk id="4" creationId="{96FB345C-E2CA-6109-B92B-F7B7BD1B2A22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23:11.653" v="466" actId="14100"/>
        <pc:sldMkLst>
          <pc:docMk/>
          <pc:sldMk cId="3479393713" sldId="304"/>
        </pc:sldMkLst>
        <pc:spChg chg="del">
          <ac:chgData name="Sara Naidu Diaz Gonzalez" userId="S::sndiaz4@soy.sena.edu.co::94f02f45-69a4-4ff3-a3dc-fe0d52e2f980" providerId="AD" clId="Web-{51B764A6-FDC6-1842-7324-A75756387CBE}" dt="2023-09-01T05:22:49.668" v="461"/>
          <ac:spMkLst>
            <pc:docMk/>
            <pc:sldMk cId="3479393713" sldId="304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22:54.324" v="463" actId="14100"/>
          <ac:picMkLst>
            <pc:docMk/>
            <pc:sldMk cId="3479393713" sldId="304"/>
            <ac:picMk id="3" creationId="{AC755014-F9AC-0037-6FD2-8E1885BBE09E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23:11.653" v="466" actId="14100"/>
          <ac:picMkLst>
            <pc:docMk/>
            <pc:sldMk cId="3479393713" sldId="304"/>
            <ac:picMk id="4" creationId="{A59282F5-0B85-E670-D8E9-0674642DB255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27:36.815" v="477" actId="1076"/>
        <pc:sldMkLst>
          <pc:docMk/>
          <pc:sldMk cId="29430988" sldId="305"/>
        </pc:sldMkLst>
        <pc:spChg chg="del">
          <ac:chgData name="Sara Naidu Diaz Gonzalez" userId="S::sndiaz4@soy.sena.edu.co::94f02f45-69a4-4ff3-a3dc-fe0d52e2f980" providerId="AD" clId="Web-{51B764A6-FDC6-1842-7324-A75756387CBE}" dt="2023-09-01T05:27:07.908" v="467"/>
          <ac:spMkLst>
            <pc:docMk/>
            <pc:sldMk cId="29430988" sldId="305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27:17.471" v="473" actId="14100"/>
          <ac:picMkLst>
            <pc:docMk/>
            <pc:sldMk cId="29430988" sldId="305"/>
            <ac:picMk id="3" creationId="{48141CD0-5454-D12E-06BB-7D04EC3B616D}"/>
          </ac:picMkLst>
        </pc:picChg>
        <pc:picChg chg="add del mod">
          <ac:chgData name="Sara Naidu Diaz Gonzalez" userId="S::sndiaz4@soy.sena.edu.co::94f02f45-69a4-4ff3-a3dc-fe0d52e2f980" providerId="AD" clId="Web-{51B764A6-FDC6-1842-7324-A75756387CBE}" dt="2023-09-01T05:27:12.986" v="471"/>
          <ac:picMkLst>
            <pc:docMk/>
            <pc:sldMk cId="29430988" sldId="305"/>
            <ac:picMk id="4" creationId="{141A801B-32BA-9634-5D00-068DF6E1F1A2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27:36.815" v="477" actId="1076"/>
          <ac:picMkLst>
            <pc:docMk/>
            <pc:sldMk cId="29430988" sldId="305"/>
            <ac:picMk id="6" creationId="{576906E3-7CF8-295E-8EDA-2AA4D4E814FB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28:23.910" v="484" actId="1076"/>
        <pc:sldMkLst>
          <pc:docMk/>
          <pc:sldMk cId="44771737" sldId="306"/>
        </pc:sldMkLst>
        <pc:spChg chg="del">
          <ac:chgData name="Sara Naidu Diaz Gonzalez" userId="S::sndiaz4@soy.sena.edu.co::94f02f45-69a4-4ff3-a3dc-fe0d52e2f980" providerId="AD" clId="Web-{51B764A6-FDC6-1842-7324-A75756387CBE}" dt="2023-09-01T05:28:04.831" v="478"/>
          <ac:spMkLst>
            <pc:docMk/>
            <pc:sldMk cId="44771737" sldId="306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28:07.894" v="480" actId="14100"/>
          <ac:picMkLst>
            <pc:docMk/>
            <pc:sldMk cId="44771737" sldId="306"/>
            <ac:picMk id="3" creationId="{E2641B23-DFC4-72DC-F8C3-CDB769C652EB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28:23.910" v="484" actId="1076"/>
          <ac:picMkLst>
            <pc:docMk/>
            <pc:sldMk cId="44771737" sldId="306"/>
            <ac:picMk id="4" creationId="{F085456B-C52F-3143-601F-5254276D8E3F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35:47.357" v="504" actId="1076"/>
        <pc:sldMkLst>
          <pc:docMk/>
          <pc:sldMk cId="3842871442" sldId="307"/>
        </pc:sldMkLst>
        <pc:spChg chg="del">
          <ac:chgData name="Sara Naidu Diaz Gonzalez" userId="S::sndiaz4@soy.sena.edu.co::94f02f45-69a4-4ff3-a3dc-fe0d52e2f980" providerId="AD" clId="Web-{51B764A6-FDC6-1842-7324-A75756387CBE}" dt="2023-09-01T05:29:46.052" v="491"/>
          <ac:spMkLst>
            <pc:docMk/>
            <pc:sldMk cId="3842871442" sldId="307"/>
            <ac:spMk id="5" creationId="{53FEBB04-DB80-1478-B2AC-A00762EF92D1}"/>
          </ac:spMkLst>
        </pc:spChg>
        <pc:spChg chg="del">
          <ac:chgData name="Sara Naidu Diaz Gonzalez" userId="S::sndiaz4@soy.sena.edu.co::94f02f45-69a4-4ff3-a3dc-fe0d52e2f980" providerId="AD" clId="Web-{51B764A6-FDC6-1842-7324-A75756387CBE}" dt="2023-09-01T05:35:19.935" v="497"/>
          <ac:spMkLst>
            <pc:docMk/>
            <pc:sldMk cId="3842871442" sldId="307"/>
            <ac:spMk id="7" creationId="{E7C54FB0-38D1-E184-8144-CA3860D47B1A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29:49.115" v="493" actId="14100"/>
          <ac:picMkLst>
            <pc:docMk/>
            <pc:sldMk cId="3842871442" sldId="307"/>
            <ac:picMk id="3" creationId="{DE9459BB-BA48-FD43-7802-5B24DF532B02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30:03.412" v="496" actId="14100"/>
          <ac:picMkLst>
            <pc:docMk/>
            <pc:sldMk cId="3842871442" sldId="307"/>
            <ac:picMk id="4" creationId="{1DE2925C-C6A3-7FC1-24DB-DBD0768438F7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5:35:26.341" v="499" actId="14100"/>
          <ac:picMkLst>
            <pc:docMk/>
            <pc:sldMk cId="3842871442" sldId="307"/>
            <ac:picMk id="6" creationId="{669A58B5-0384-413F-F91F-A66A7AA5CF61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35:47.357" v="504" actId="1076"/>
          <ac:picMkLst>
            <pc:docMk/>
            <pc:sldMk cId="3842871442" sldId="307"/>
            <ac:picMk id="8" creationId="{09CE2B9E-59A5-BCDE-D9D0-CCC563D3D4D8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37:27.141" v="511" actId="1076"/>
        <pc:sldMkLst>
          <pc:docMk/>
          <pc:sldMk cId="1126504218" sldId="308"/>
        </pc:sldMkLst>
        <pc:spChg chg="del">
          <ac:chgData name="Sara Naidu Diaz Gonzalez" userId="S::sndiaz4@soy.sena.edu.co::94f02f45-69a4-4ff3-a3dc-fe0d52e2f980" providerId="AD" clId="Web-{51B764A6-FDC6-1842-7324-A75756387CBE}" dt="2023-09-01T05:37:04.281" v="505"/>
          <ac:spMkLst>
            <pc:docMk/>
            <pc:sldMk cId="1126504218" sldId="308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37:08.765" v="507" actId="14100"/>
          <ac:picMkLst>
            <pc:docMk/>
            <pc:sldMk cId="1126504218" sldId="308"/>
            <ac:picMk id="3" creationId="{569995A3-88C8-8D62-B1DB-0B884FEC0F67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37:27.141" v="511" actId="1076"/>
          <ac:picMkLst>
            <pc:docMk/>
            <pc:sldMk cId="1126504218" sldId="308"/>
            <ac:picMk id="4" creationId="{27E2A885-F508-C130-D8A0-E497A6CB3477}"/>
          </ac:picMkLst>
        </pc:picChg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39:15.799" v="518" actId="14100"/>
        <pc:sldMkLst>
          <pc:docMk/>
          <pc:sldMk cId="2496141610" sldId="309"/>
        </pc:sldMkLst>
        <pc:spChg chg="del">
          <ac:chgData name="Sara Naidu Diaz Gonzalez" userId="S::sndiaz4@soy.sena.edu.co::94f02f45-69a4-4ff3-a3dc-fe0d52e2f980" providerId="AD" clId="Web-{51B764A6-FDC6-1842-7324-A75756387CBE}" dt="2023-09-01T05:38:55.502" v="512"/>
          <ac:spMkLst>
            <pc:docMk/>
            <pc:sldMk cId="2496141610" sldId="309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39:00.096" v="515" actId="14100"/>
          <ac:picMkLst>
            <pc:docMk/>
            <pc:sldMk cId="2496141610" sldId="309"/>
            <ac:picMk id="3" creationId="{B69FFE0D-8A77-DA98-4BD4-8C50A81756F4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39:15.799" v="518" actId="14100"/>
          <ac:picMkLst>
            <pc:docMk/>
            <pc:sldMk cId="2496141610" sldId="309"/>
            <ac:picMk id="4" creationId="{98167D12-37F5-535C-D8C0-8589290F87D7}"/>
          </ac:picMkLst>
        </pc:picChg>
      </pc:sldChg>
      <pc:sldChg chg="add replId">
        <pc:chgData name="Sara Naidu Diaz Gonzalez" userId="S::sndiaz4@soy.sena.edu.co::94f02f45-69a4-4ff3-a3dc-fe0d52e2f980" providerId="AD" clId="Web-{51B764A6-FDC6-1842-7324-A75756387CBE}" dt="2023-09-01T05:29:21.583" v="487"/>
        <pc:sldMkLst>
          <pc:docMk/>
          <pc:sldMk cId="192578223" sldId="310"/>
        </pc:sldMkLst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48:07.592" v="534" actId="14100"/>
        <pc:sldMkLst>
          <pc:docMk/>
          <pc:sldMk cId="3746049212" sldId="311"/>
        </pc:sldMkLst>
        <pc:spChg chg="del">
          <ac:chgData name="Sara Naidu Diaz Gonzalez" userId="S::sndiaz4@soy.sena.edu.co::94f02f45-69a4-4ff3-a3dc-fe0d52e2f980" providerId="AD" clId="Web-{51B764A6-FDC6-1842-7324-A75756387CBE}" dt="2023-09-01T05:47:44.201" v="529"/>
          <ac:spMkLst>
            <pc:docMk/>
            <pc:sldMk cId="3746049212" sldId="311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51B764A6-FDC6-1842-7324-A75756387CBE}" dt="2023-09-01T05:47:47.858" v="531" actId="14100"/>
          <ac:picMkLst>
            <pc:docMk/>
            <pc:sldMk cId="3746049212" sldId="311"/>
            <ac:picMk id="3" creationId="{F5C30375-5C2B-90FD-B593-4CF6E43D7D87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48:07.592" v="534" actId="14100"/>
          <ac:picMkLst>
            <pc:docMk/>
            <pc:sldMk cId="3746049212" sldId="311"/>
            <ac:picMk id="4" creationId="{A5D0EF90-86F0-F9A6-40EA-10DC71C4034D}"/>
          </ac:picMkLst>
        </pc:picChg>
      </pc:sldChg>
      <pc:sldChg chg="add replId">
        <pc:chgData name="Sara Naidu Diaz Gonzalez" userId="S::sndiaz4@soy.sena.edu.co::94f02f45-69a4-4ff3-a3dc-fe0d52e2f980" providerId="AD" clId="Web-{51B764A6-FDC6-1842-7324-A75756387CBE}" dt="2023-09-01T05:29:21.677" v="489"/>
        <pc:sldMkLst>
          <pc:docMk/>
          <pc:sldMk cId="3998638211" sldId="312"/>
        </pc:sldMkLst>
      </pc:sldChg>
      <pc:sldChg chg="add replId">
        <pc:chgData name="Sara Naidu Diaz Gonzalez" userId="S::sndiaz4@soy.sena.edu.co::94f02f45-69a4-4ff3-a3dc-fe0d52e2f980" providerId="AD" clId="Web-{51B764A6-FDC6-1842-7324-A75756387CBE}" dt="2023-09-01T05:29:21.958" v="490"/>
        <pc:sldMkLst>
          <pc:docMk/>
          <pc:sldMk cId="880008726" sldId="313"/>
        </pc:sldMkLst>
      </pc:sldChg>
      <pc:sldChg chg="addSp delSp modSp add replId">
        <pc:chgData name="Sara Naidu Diaz Gonzalez" userId="S::sndiaz4@soy.sena.edu.co::94f02f45-69a4-4ff3-a3dc-fe0d52e2f980" providerId="AD" clId="Web-{51B764A6-FDC6-1842-7324-A75756387CBE}" dt="2023-09-01T05:43:57.134" v="528" actId="1076"/>
        <pc:sldMkLst>
          <pc:docMk/>
          <pc:sldMk cId="2682957278" sldId="314"/>
        </pc:sldMkLst>
        <pc:spChg chg="add del mod">
          <ac:chgData name="Sara Naidu Diaz Gonzalez" userId="S::sndiaz4@soy.sena.edu.co::94f02f45-69a4-4ff3-a3dc-fe0d52e2f980" providerId="AD" clId="Web-{51B764A6-FDC6-1842-7324-A75756387CBE}" dt="2023-09-01T05:43:34.961" v="522"/>
          <ac:spMkLst>
            <pc:docMk/>
            <pc:sldMk cId="2682957278" sldId="314"/>
            <ac:spMk id="6" creationId="{5D8AE44A-EF81-C920-B516-594B16CD28FA}"/>
          </ac:spMkLst>
        </pc:spChg>
        <pc:picChg chg="del">
          <ac:chgData name="Sara Naidu Diaz Gonzalez" userId="S::sndiaz4@soy.sena.edu.co::94f02f45-69a4-4ff3-a3dc-fe0d52e2f980" providerId="AD" clId="Web-{51B764A6-FDC6-1842-7324-A75756387CBE}" dt="2023-09-01T05:39:33.628" v="521"/>
          <ac:picMkLst>
            <pc:docMk/>
            <pc:sldMk cId="2682957278" sldId="314"/>
            <ac:picMk id="3" creationId="{B69FFE0D-8A77-DA98-4BD4-8C50A81756F4}"/>
          </ac:picMkLst>
        </pc:picChg>
        <pc:picChg chg="del">
          <ac:chgData name="Sara Naidu Diaz Gonzalez" userId="S::sndiaz4@soy.sena.edu.co::94f02f45-69a4-4ff3-a3dc-fe0d52e2f980" providerId="AD" clId="Web-{51B764A6-FDC6-1842-7324-A75756387CBE}" dt="2023-09-01T05:39:32.831" v="520"/>
          <ac:picMkLst>
            <pc:docMk/>
            <pc:sldMk cId="2682957278" sldId="314"/>
            <ac:picMk id="4" creationId="{98167D12-37F5-535C-D8C0-8589290F87D7}"/>
          </ac:picMkLst>
        </pc:picChg>
        <pc:picChg chg="add mod ord">
          <ac:chgData name="Sara Naidu Diaz Gonzalez" userId="S::sndiaz4@soy.sena.edu.co::94f02f45-69a4-4ff3-a3dc-fe0d52e2f980" providerId="AD" clId="Web-{51B764A6-FDC6-1842-7324-A75756387CBE}" dt="2023-09-01T05:43:52.930" v="525" actId="14100"/>
          <ac:picMkLst>
            <pc:docMk/>
            <pc:sldMk cId="2682957278" sldId="314"/>
            <ac:picMk id="7" creationId="{F4A52A0B-7A05-8870-E942-677E0763567D}"/>
          </ac:picMkLst>
        </pc:picChg>
        <pc:picChg chg="add mod">
          <ac:chgData name="Sara Naidu Diaz Gonzalez" userId="S::sndiaz4@soy.sena.edu.co::94f02f45-69a4-4ff3-a3dc-fe0d52e2f980" providerId="AD" clId="Web-{51B764A6-FDC6-1842-7324-A75756387CBE}" dt="2023-09-01T05:43:57.134" v="528" actId="1076"/>
          <ac:picMkLst>
            <pc:docMk/>
            <pc:sldMk cId="2682957278" sldId="314"/>
            <ac:picMk id="8" creationId="{D0858B9B-8E9A-B662-B646-12C649B17F54}"/>
          </ac:picMkLst>
        </pc:picChg>
      </pc:sldChg>
      <pc:sldChg chg="add replId">
        <pc:chgData name="Sara Naidu Diaz Gonzalez" userId="S::sndiaz4@soy.sena.edu.co::94f02f45-69a4-4ff3-a3dc-fe0d52e2f980" providerId="AD" clId="Web-{51B764A6-FDC6-1842-7324-A75756387CBE}" dt="2023-09-01T05:48:13.452" v="535"/>
        <pc:sldMkLst>
          <pc:docMk/>
          <pc:sldMk cId="3600664143" sldId="315"/>
        </pc:sldMkLst>
      </pc:sldChg>
      <pc:sldChg chg="add replId">
        <pc:chgData name="Sara Naidu Diaz Gonzalez" userId="S::sndiaz4@soy.sena.edu.co::94f02f45-69a4-4ff3-a3dc-fe0d52e2f980" providerId="AD" clId="Web-{51B764A6-FDC6-1842-7324-A75756387CBE}" dt="2023-09-01T05:48:13.936" v="536"/>
        <pc:sldMkLst>
          <pc:docMk/>
          <pc:sldMk cId="2605806744" sldId="316"/>
        </pc:sldMkLst>
      </pc:sldChg>
      <pc:sldChg chg="add replId">
        <pc:chgData name="Sara Naidu Diaz Gonzalez" userId="S::sndiaz4@soy.sena.edu.co::94f02f45-69a4-4ff3-a3dc-fe0d52e2f980" providerId="AD" clId="Web-{51B764A6-FDC6-1842-7324-A75756387CBE}" dt="2023-09-01T05:48:14.155" v="537"/>
        <pc:sldMkLst>
          <pc:docMk/>
          <pc:sldMk cId="501256493" sldId="317"/>
        </pc:sldMkLst>
      </pc:sldChg>
      <pc:sldChg chg="add replId">
        <pc:chgData name="Sara Naidu Diaz Gonzalez" userId="S::sndiaz4@soy.sena.edu.co::94f02f45-69a4-4ff3-a3dc-fe0d52e2f980" providerId="AD" clId="Web-{51B764A6-FDC6-1842-7324-A75756387CBE}" dt="2023-09-01T05:48:14.436" v="538"/>
        <pc:sldMkLst>
          <pc:docMk/>
          <pc:sldMk cId="3063754793" sldId="318"/>
        </pc:sldMkLst>
      </pc:sldChg>
    </pc:docChg>
  </pc:docChgLst>
  <pc:docChgLst>
    <pc:chgData name="Maria Isabel Uribe Diaz" userId="S::miuribe93@soy.sena.edu.co::f874e721-cfe2-4208-953d-f23d4fbbc403" providerId="AD" clId="Web-{08C47CFE-9FFF-434F-EE2D-EC2B193828A3}"/>
    <pc:docChg chg="modSld">
      <pc:chgData name="Maria Isabel Uribe Diaz" userId="S::miuribe93@soy.sena.edu.co::f874e721-cfe2-4208-953d-f23d4fbbc403" providerId="AD" clId="Web-{08C47CFE-9FFF-434F-EE2D-EC2B193828A3}" dt="2023-09-01T02:04:07.545" v="2" actId="14100"/>
      <pc:docMkLst>
        <pc:docMk/>
      </pc:docMkLst>
      <pc:sldChg chg="modSp">
        <pc:chgData name="Maria Isabel Uribe Diaz" userId="S::miuribe93@soy.sena.edu.co::f874e721-cfe2-4208-953d-f23d4fbbc403" providerId="AD" clId="Web-{08C47CFE-9FFF-434F-EE2D-EC2B193828A3}" dt="2023-09-01T02:04:07.545" v="2" actId="14100"/>
        <pc:sldMkLst>
          <pc:docMk/>
          <pc:sldMk cId="863557130" sldId="283"/>
        </pc:sldMkLst>
        <pc:picChg chg="mod">
          <ac:chgData name="Maria Isabel Uribe Diaz" userId="S::miuribe93@soy.sena.edu.co::f874e721-cfe2-4208-953d-f23d4fbbc403" providerId="AD" clId="Web-{08C47CFE-9FFF-434F-EE2D-EC2B193828A3}" dt="2023-09-01T02:04:07.545" v="2" actId="14100"/>
          <ac:picMkLst>
            <pc:docMk/>
            <pc:sldMk cId="863557130" sldId="283"/>
            <ac:picMk id="3" creationId="{2D5BAABC-C53D-D6B2-E2F8-D747BA62CDF0}"/>
          </ac:picMkLst>
        </pc:picChg>
      </pc:sldChg>
    </pc:docChg>
  </pc:docChgLst>
  <pc:docChgLst>
    <pc:chgData name="Cristian Andres Castellanos Rodriguez" userId="S::cacastellanos76@soy.sena.edu.co::215c3ebe-82a7-4983-afe8-b53c07af928c" providerId="AD" clId="Web-{3D2ADDCC-C4CE-4F57-ACF5-4CA70CF3A628}"/>
    <pc:docChg chg="modSld sldOrd">
      <pc:chgData name="Cristian Andres Castellanos Rodriguez" userId="S::cacastellanos76@soy.sena.edu.co::215c3ebe-82a7-4983-afe8-b53c07af928c" providerId="AD" clId="Web-{3D2ADDCC-C4CE-4F57-ACF5-4CA70CF3A628}" dt="2023-09-01T12:46:25.399" v="95" actId="1076"/>
      <pc:docMkLst>
        <pc:docMk/>
      </pc:docMkLst>
      <pc:sldChg chg="ord">
        <pc:chgData name="Cristian Andres Castellanos Rodriguez" userId="S::cacastellanos76@soy.sena.edu.co::215c3ebe-82a7-4983-afe8-b53c07af928c" providerId="AD" clId="Web-{3D2ADDCC-C4CE-4F57-ACF5-4CA70CF3A628}" dt="2023-09-01T11:49:27.511" v="1"/>
        <pc:sldMkLst>
          <pc:docMk/>
          <pc:sldMk cId="1455560364" sldId="257"/>
        </pc:sldMkLst>
      </pc:sldChg>
      <pc:sldChg chg="addSp delSp modSp">
        <pc:chgData name="Cristian Andres Castellanos Rodriguez" userId="S::cacastellanos76@soy.sena.edu.co::215c3ebe-82a7-4983-afe8-b53c07af928c" providerId="AD" clId="Web-{3D2ADDCC-C4CE-4F57-ACF5-4CA70CF3A628}" dt="2023-09-01T11:54:17.877" v="15" actId="1076"/>
        <pc:sldMkLst>
          <pc:docMk/>
          <pc:sldMk cId="3779913676" sldId="258"/>
        </pc:sldMkLst>
        <pc:picChg chg="del">
          <ac:chgData name="Cristian Andres Castellanos Rodriguez" userId="S::cacastellanos76@soy.sena.edu.co::215c3ebe-82a7-4983-afe8-b53c07af928c" providerId="AD" clId="Web-{3D2ADDCC-C4CE-4F57-ACF5-4CA70CF3A628}" dt="2023-09-01T11:54:04.642" v="7"/>
          <ac:picMkLst>
            <pc:docMk/>
            <pc:sldMk cId="3779913676" sldId="258"/>
            <ac:picMk id="3" creationId="{D73856FB-4A1A-482B-FB8B-862C18438FF5}"/>
          </ac:picMkLst>
        </pc:picChg>
        <pc:picChg chg="add mod">
          <ac:chgData name="Cristian Andres Castellanos Rodriguez" userId="S::cacastellanos76@soy.sena.edu.co::215c3ebe-82a7-4983-afe8-b53c07af928c" providerId="AD" clId="Web-{3D2ADDCC-C4CE-4F57-ACF5-4CA70CF3A628}" dt="2023-09-01T11:54:17.877" v="15" actId="1076"/>
          <ac:picMkLst>
            <pc:docMk/>
            <pc:sldMk cId="3779913676" sldId="258"/>
            <ac:picMk id="4" creationId="{FC260AAE-1D4C-7C37-0772-5A33A2A2454A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3D2ADDCC-C4CE-4F57-ACF5-4CA70CF3A628}" dt="2023-09-01T11:57:55.256" v="22" actId="1076"/>
        <pc:sldMkLst>
          <pc:docMk/>
          <pc:sldMk cId="3938020460" sldId="261"/>
        </pc:sldMkLst>
        <pc:spChg chg="add del mod">
          <ac:chgData name="Cristian Andres Castellanos Rodriguez" userId="S::cacastellanos76@soy.sena.edu.co::215c3ebe-82a7-4983-afe8-b53c07af928c" providerId="AD" clId="Web-{3D2ADDCC-C4CE-4F57-ACF5-4CA70CF3A628}" dt="2023-09-01T11:57:47.287" v="17"/>
          <ac:spMkLst>
            <pc:docMk/>
            <pc:sldMk cId="3938020460" sldId="261"/>
            <ac:spMk id="5" creationId="{96E2032B-5556-5A6B-C03A-BF36FB9A6786}"/>
          </ac:spMkLst>
        </pc:spChg>
        <pc:picChg chg="add mod ord">
          <ac:chgData name="Cristian Andres Castellanos Rodriguez" userId="S::cacastellanos76@soy.sena.edu.co::215c3ebe-82a7-4983-afe8-b53c07af928c" providerId="AD" clId="Web-{3D2ADDCC-C4CE-4F57-ACF5-4CA70CF3A628}" dt="2023-09-01T11:57:55.256" v="22" actId="1076"/>
          <ac:picMkLst>
            <pc:docMk/>
            <pc:sldMk cId="3938020460" sldId="261"/>
            <ac:picMk id="7" creationId="{65F28DD5-023E-4B56-1E4A-D204A4CB3E99}"/>
          </ac:picMkLst>
        </pc:picChg>
        <pc:picChg chg="del">
          <ac:chgData name="Cristian Andres Castellanos Rodriguez" userId="S::cacastellanos76@soy.sena.edu.co::215c3ebe-82a7-4983-afe8-b53c07af928c" providerId="AD" clId="Web-{3D2ADDCC-C4CE-4F57-ACF5-4CA70CF3A628}" dt="2023-09-01T11:57:45.834" v="16"/>
          <ac:picMkLst>
            <pc:docMk/>
            <pc:sldMk cId="3938020460" sldId="261"/>
            <ac:picMk id="8" creationId="{445378B8-BBCD-1319-84F3-4F2BE85FA8C6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3D2ADDCC-C4CE-4F57-ACF5-4CA70CF3A628}" dt="2023-09-01T12:10:55.725" v="27" actId="1076"/>
        <pc:sldMkLst>
          <pc:docMk/>
          <pc:sldMk cId="2989431" sldId="262"/>
        </pc:sldMkLst>
        <pc:spChg chg="add del mod">
          <ac:chgData name="Cristian Andres Castellanos Rodriguez" userId="S::cacastellanos76@soy.sena.edu.co::215c3ebe-82a7-4983-afe8-b53c07af928c" providerId="AD" clId="Web-{3D2ADDCC-C4CE-4F57-ACF5-4CA70CF3A628}" dt="2023-09-01T12:10:50.131" v="24"/>
          <ac:spMkLst>
            <pc:docMk/>
            <pc:sldMk cId="2989431" sldId="262"/>
            <ac:spMk id="7" creationId="{2A6E0C1A-27C6-7C73-3DB0-F40BDE668EE2}"/>
          </ac:spMkLst>
        </pc:spChg>
        <pc:picChg chg="del">
          <ac:chgData name="Cristian Andres Castellanos Rodriguez" userId="S::cacastellanos76@soy.sena.edu.co::215c3ebe-82a7-4983-afe8-b53c07af928c" providerId="AD" clId="Web-{3D2ADDCC-C4CE-4F57-ACF5-4CA70CF3A628}" dt="2023-09-01T12:10:42.319" v="23"/>
          <ac:picMkLst>
            <pc:docMk/>
            <pc:sldMk cId="2989431" sldId="262"/>
            <ac:picMk id="4" creationId="{2B895C0C-956A-2DBE-C2F2-4B8D167A4205}"/>
          </ac:picMkLst>
        </pc:picChg>
        <pc:picChg chg="add mod ord">
          <ac:chgData name="Cristian Andres Castellanos Rodriguez" userId="S::cacastellanos76@soy.sena.edu.co::215c3ebe-82a7-4983-afe8-b53c07af928c" providerId="AD" clId="Web-{3D2ADDCC-C4CE-4F57-ACF5-4CA70CF3A628}" dt="2023-09-01T12:10:55.725" v="27" actId="1076"/>
          <ac:picMkLst>
            <pc:docMk/>
            <pc:sldMk cId="2989431" sldId="262"/>
            <ac:picMk id="8" creationId="{68CF676F-3870-0C91-1FA9-4C1D0A248793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3D2ADDCC-C4CE-4F57-ACF5-4CA70CF3A628}" dt="2023-09-01T12:11:51.497" v="33"/>
        <pc:sldMkLst>
          <pc:docMk/>
          <pc:sldMk cId="4176326151" sldId="263"/>
        </pc:sldMkLst>
        <pc:spChg chg="add del mod">
          <ac:chgData name="Cristian Andres Castellanos Rodriguez" userId="S::cacastellanos76@soy.sena.edu.co::215c3ebe-82a7-4983-afe8-b53c07af928c" providerId="AD" clId="Web-{3D2ADDCC-C4CE-4F57-ACF5-4CA70CF3A628}" dt="2023-09-01T12:11:43.606" v="29"/>
          <ac:spMkLst>
            <pc:docMk/>
            <pc:sldMk cId="4176326151" sldId="263"/>
            <ac:spMk id="7" creationId="{AA8E9513-BBB9-C88D-4DF5-A0BA9DBFF3C6}"/>
          </ac:spMkLst>
        </pc:spChg>
        <pc:picChg chg="del">
          <ac:chgData name="Cristian Andres Castellanos Rodriguez" userId="S::cacastellanos76@soy.sena.edu.co::215c3ebe-82a7-4983-afe8-b53c07af928c" providerId="AD" clId="Web-{3D2ADDCC-C4CE-4F57-ACF5-4CA70CF3A628}" dt="2023-09-01T12:11:41.934" v="28"/>
          <ac:picMkLst>
            <pc:docMk/>
            <pc:sldMk cId="4176326151" sldId="263"/>
            <ac:picMk id="4" creationId="{90C289A0-A048-4A8A-A649-813C7720385B}"/>
          </ac:picMkLst>
        </pc:picChg>
        <pc:picChg chg="add mod ord">
          <ac:chgData name="Cristian Andres Castellanos Rodriguez" userId="S::cacastellanos76@soy.sena.edu.co::215c3ebe-82a7-4983-afe8-b53c07af928c" providerId="AD" clId="Web-{3D2ADDCC-C4CE-4F57-ACF5-4CA70CF3A628}" dt="2023-09-01T12:11:51.497" v="33"/>
          <ac:picMkLst>
            <pc:docMk/>
            <pc:sldMk cId="4176326151" sldId="263"/>
            <ac:picMk id="8" creationId="{7DB325F4-C548-AAFC-15C1-F406DE37FF3E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3D2ADDCC-C4CE-4F57-ACF5-4CA70CF3A628}" dt="2023-09-01T12:46:25.399" v="95" actId="1076"/>
        <pc:sldMkLst>
          <pc:docMk/>
          <pc:sldMk cId="3106185174" sldId="264"/>
        </pc:sldMkLst>
        <pc:spChg chg="add del mod">
          <ac:chgData name="Cristian Andres Castellanos Rodriguez" userId="S::cacastellanos76@soy.sena.edu.co::215c3ebe-82a7-4983-afe8-b53c07af928c" providerId="AD" clId="Web-{3D2ADDCC-C4CE-4F57-ACF5-4CA70CF3A628}" dt="2023-09-01T12:12:37.092" v="35"/>
          <ac:spMkLst>
            <pc:docMk/>
            <pc:sldMk cId="3106185174" sldId="264"/>
            <ac:spMk id="7" creationId="{E21DE04E-4BEA-E2F9-2D90-374FC9EEF4C5}"/>
          </ac:spMkLst>
        </pc:spChg>
        <pc:spChg chg="add del mod">
          <ac:chgData name="Cristian Andres Castellanos Rodriguez" userId="S::cacastellanos76@soy.sena.edu.co::215c3ebe-82a7-4983-afe8-b53c07af928c" providerId="AD" clId="Web-{3D2ADDCC-C4CE-4F57-ACF5-4CA70CF3A628}" dt="2023-09-01T12:13:28.421" v="40"/>
          <ac:spMkLst>
            <pc:docMk/>
            <pc:sldMk cId="3106185174" sldId="264"/>
            <ac:spMk id="10" creationId="{00F6AD0B-8267-35AC-8C08-75F0AD96916F}"/>
          </ac:spMkLst>
        </pc:spChg>
        <pc:picChg chg="del">
          <ac:chgData name="Cristian Andres Castellanos Rodriguez" userId="S::cacastellanos76@soy.sena.edu.co::215c3ebe-82a7-4983-afe8-b53c07af928c" providerId="AD" clId="Web-{3D2ADDCC-C4CE-4F57-ACF5-4CA70CF3A628}" dt="2023-09-01T12:12:22.263" v="34"/>
          <ac:picMkLst>
            <pc:docMk/>
            <pc:sldMk cId="3106185174" sldId="264"/>
            <ac:picMk id="4" creationId="{646327F7-5BD9-636C-A14E-0B625C2FFBC5}"/>
          </ac:picMkLst>
        </pc:picChg>
        <pc:picChg chg="add del mod ord">
          <ac:chgData name="Cristian Andres Castellanos Rodriguez" userId="S::cacastellanos76@soy.sena.edu.co::215c3ebe-82a7-4983-afe8-b53c07af928c" providerId="AD" clId="Web-{3D2ADDCC-C4CE-4F57-ACF5-4CA70CF3A628}" dt="2023-09-01T12:13:13.483" v="39"/>
          <ac:picMkLst>
            <pc:docMk/>
            <pc:sldMk cId="3106185174" sldId="264"/>
            <ac:picMk id="8" creationId="{4E9CA5C9-DFFD-528C-0413-FEE9F9DBFAA8}"/>
          </ac:picMkLst>
        </pc:picChg>
        <pc:picChg chg="add mod ord">
          <ac:chgData name="Cristian Andres Castellanos Rodriguez" userId="S::cacastellanos76@soy.sena.edu.co::215c3ebe-82a7-4983-afe8-b53c07af928c" providerId="AD" clId="Web-{3D2ADDCC-C4CE-4F57-ACF5-4CA70CF3A628}" dt="2023-09-01T12:46:25.399" v="95" actId="1076"/>
          <ac:picMkLst>
            <pc:docMk/>
            <pc:sldMk cId="3106185174" sldId="264"/>
            <ac:picMk id="11" creationId="{006A8665-5B7E-3227-8733-E3F43FBED582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3D2ADDCC-C4CE-4F57-ACF5-4CA70CF3A628}" dt="2023-09-01T12:24:09.137" v="80"/>
        <pc:sldMkLst>
          <pc:docMk/>
          <pc:sldMk cId="1982926409" sldId="265"/>
        </pc:sldMkLst>
        <pc:spChg chg="add del mod">
          <ac:chgData name="Cristian Andres Castellanos Rodriguez" userId="S::cacastellanos76@soy.sena.edu.co::215c3ebe-82a7-4983-afe8-b53c07af928c" providerId="AD" clId="Web-{3D2ADDCC-C4CE-4F57-ACF5-4CA70CF3A628}" dt="2023-09-01T12:24:09.137" v="80"/>
          <ac:spMkLst>
            <pc:docMk/>
            <pc:sldMk cId="1982926409" sldId="265"/>
            <ac:spMk id="7" creationId="{9A9DE1D3-F4B9-0359-D770-06143DA742B0}"/>
          </ac:spMkLst>
        </pc:spChg>
        <pc:picChg chg="add del">
          <ac:chgData name="Cristian Andres Castellanos Rodriguez" userId="S::cacastellanos76@soy.sena.edu.co::215c3ebe-82a7-4983-afe8-b53c07af928c" providerId="AD" clId="Web-{3D2ADDCC-C4CE-4F57-ACF5-4CA70CF3A628}" dt="2023-09-01T12:24:09.137" v="80"/>
          <ac:picMkLst>
            <pc:docMk/>
            <pc:sldMk cId="1982926409" sldId="265"/>
            <ac:picMk id="4" creationId="{980C51D6-63A3-ED75-E80D-78655ED95069}"/>
          </ac:picMkLst>
        </pc:picChg>
        <pc:picChg chg="add del mod ord">
          <ac:chgData name="Cristian Andres Castellanos Rodriguez" userId="S::cacastellanos76@soy.sena.edu.co::215c3ebe-82a7-4983-afe8-b53c07af928c" providerId="AD" clId="Web-{3D2ADDCC-C4CE-4F57-ACF5-4CA70CF3A628}" dt="2023-09-01T12:24:01.731" v="79"/>
          <ac:picMkLst>
            <pc:docMk/>
            <pc:sldMk cId="1982926409" sldId="265"/>
            <ac:picMk id="8" creationId="{6092D308-EB64-CEA4-AAB9-15030C1A6677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3D2ADDCC-C4CE-4F57-ACF5-4CA70CF3A628}" dt="2023-09-01T12:21:34.400" v="70" actId="1076"/>
        <pc:sldMkLst>
          <pc:docMk/>
          <pc:sldMk cId="4145100884" sldId="266"/>
        </pc:sldMkLst>
        <pc:spChg chg="add del mod">
          <ac:chgData name="Cristian Andres Castellanos Rodriguez" userId="S::cacastellanos76@soy.sena.edu.co::215c3ebe-82a7-4983-afe8-b53c07af928c" providerId="AD" clId="Web-{3D2ADDCC-C4CE-4F57-ACF5-4CA70CF3A628}" dt="2023-09-01T12:21:25.962" v="68"/>
          <ac:spMkLst>
            <pc:docMk/>
            <pc:sldMk cId="4145100884" sldId="266"/>
            <ac:spMk id="7" creationId="{01B58E86-2808-D518-B781-005EB241F450}"/>
          </ac:spMkLst>
        </pc:spChg>
        <pc:picChg chg="add del mod">
          <ac:chgData name="Cristian Andres Castellanos Rodriguez" userId="S::cacastellanos76@soy.sena.edu.co::215c3ebe-82a7-4983-afe8-b53c07af928c" providerId="AD" clId="Web-{3D2ADDCC-C4CE-4F57-ACF5-4CA70CF3A628}" dt="2023-09-01T12:21:34.400" v="70" actId="1076"/>
          <ac:picMkLst>
            <pc:docMk/>
            <pc:sldMk cId="4145100884" sldId="266"/>
            <ac:picMk id="4" creationId="{D2CA5670-586D-7607-55B5-2439582E210C}"/>
          </ac:picMkLst>
        </pc:picChg>
        <pc:picChg chg="add del mod ord">
          <ac:chgData name="Cristian Andres Castellanos Rodriguez" userId="S::cacastellanos76@soy.sena.edu.co::215c3ebe-82a7-4983-afe8-b53c07af928c" providerId="AD" clId="Web-{3D2ADDCC-C4CE-4F57-ACF5-4CA70CF3A628}" dt="2023-09-01T12:21:24.900" v="67"/>
          <ac:picMkLst>
            <pc:docMk/>
            <pc:sldMk cId="4145100884" sldId="266"/>
            <ac:picMk id="8" creationId="{375D4B99-AE4C-62AA-2061-B6AC1680A6A4}"/>
          </ac:picMkLst>
        </pc:picChg>
      </pc:sldChg>
      <pc:sldChg chg="addSp delSp modSp">
        <pc:chgData name="Cristian Andres Castellanos Rodriguez" userId="S::cacastellanos76@soy.sena.edu.co::215c3ebe-82a7-4983-afe8-b53c07af928c" providerId="AD" clId="Web-{3D2ADDCC-C4CE-4F57-ACF5-4CA70CF3A628}" dt="2023-09-01T11:51:12.154" v="6" actId="1076"/>
        <pc:sldMkLst>
          <pc:docMk/>
          <pc:sldMk cId="742055576" sldId="271"/>
        </pc:sldMkLst>
        <pc:spChg chg="add del mod">
          <ac:chgData name="Cristian Andres Castellanos Rodriguez" userId="S::cacastellanos76@soy.sena.edu.co::215c3ebe-82a7-4983-afe8-b53c07af928c" providerId="AD" clId="Web-{3D2ADDCC-C4CE-4F57-ACF5-4CA70CF3A628}" dt="2023-09-01T11:51:05.857" v="3"/>
          <ac:spMkLst>
            <pc:docMk/>
            <pc:sldMk cId="742055576" sldId="271"/>
            <ac:spMk id="5" creationId="{07181003-71FF-9653-08D4-9A50A0CC93FA}"/>
          </ac:spMkLst>
        </pc:spChg>
        <pc:picChg chg="del">
          <ac:chgData name="Cristian Andres Castellanos Rodriguez" userId="S::cacastellanos76@soy.sena.edu.co::215c3ebe-82a7-4983-afe8-b53c07af928c" providerId="AD" clId="Web-{3D2ADDCC-C4CE-4F57-ACF5-4CA70CF3A628}" dt="2023-09-01T11:50:45.388" v="2"/>
          <ac:picMkLst>
            <pc:docMk/>
            <pc:sldMk cId="742055576" sldId="271"/>
            <ac:picMk id="6" creationId="{8A0C5E78-B1FB-F801-DE48-D8C68DE08146}"/>
          </ac:picMkLst>
        </pc:picChg>
        <pc:picChg chg="add mod ord">
          <ac:chgData name="Cristian Andres Castellanos Rodriguez" userId="S::cacastellanos76@soy.sena.edu.co::215c3ebe-82a7-4983-afe8-b53c07af928c" providerId="AD" clId="Web-{3D2ADDCC-C4CE-4F57-ACF5-4CA70CF3A628}" dt="2023-09-01T11:51:12.154" v="6" actId="1076"/>
          <ac:picMkLst>
            <pc:docMk/>
            <pc:sldMk cId="742055576" sldId="271"/>
            <ac:picMk id="7" creationId="{943C8922-0B8E-B1CE-6BE8-79EA222B99C1}"/>
          </ac:picMkLst>
        </pc:picChg>
      </pc:sldChg>
    </pc:docChg>
  </pc:docChgLst>
  <pc:docChgLst>
    <pc:chgData name="Juan Sebastian Herrera Prieto" userId="S::jsherrera914@soy.sena.edu.co::ef11610f-3862-4e05-a817-05d4c3cf01c5" providerId="AD" clId="Web-{3E866FD8-95E5-DAEC-CA0E-0F8D835E5A9D}"/>
    <pc:docChg chg="modSld">
      <pc:chgData name="Juan Sebastian Herrera Prieto" userId="S::jsherrera914@soy.sena.edu.co::ef11610f-3862-4e05-a817-05d4c3cf01c5" providerId="AD" clId="Web-{3E866FD8-95E5-DAEC-CA0E-0F8D835E5A9D}" dt="2023-09-02T03:11:22.435" v="147" actId="14100"/>
      <pc:docMkLst>
        <pc:docMk/>
      </pc:docMkLst>
      <pc:sldChg chg="addSp modSp">
        <pc:chgData name="Juan Sebastian Herrera Prieto" userId="S::jsherrera914@soy.sena.edu.co::ef11610f-3862-4e05-a817-05d4c3cf01c5" providerId="AD" clId="Web-{3E866FD8-95E5-DAEC-CA0E-0F8D835E5A9D}" dt="2023-09-02T02:33:28.976" v="71" actId="14100"/>
        <pc:sldMkLst>
          <pc:docMk/>
          <pc:sldMk cId="2605806744" sldId="316"/>
        </pc:sldMkLst>
        <pc:spChg chg="mod">
          <ac:chgData name="Juan Sebastian Herrera Prieto" userId="S::jsherrera914@soy.sena.edu.co::ef11610f-3862-4e05-a817-05d4c3cf01c5" providerId="AD" clId="Web-{3E866FD8-95E5-DAEC-CA0E-0F8D835E5A9D}" dt="2023-09-02T02:33:28.976" v="71" actId="14100"/>
          <ac:spMkLst>
            <pc:docMk/>
            <pc:sldMk cId="2605806744" sldId="316"/>
            <ac:spMk id="5" creationId="{53FEBB04-DB80-1478-B2AC-A00762EF92D1}"/>
          </ac:spMkLst>
        </pc:spChg>
        <pc:picChg chg="add mod">
          <ac:chgData name="Juan Sebastian Herrera Prieto" userId="S::jsherrera914@soy.sena.edu.co::ef11610f-3862-4e05-a817-05d4c3cf01c5" providerId="AD" clId="Web-{3E866FD8-95E5-DAEC-CA0E-0F8D835E5A9D}" dt="2023-09-02T02:33:09.897" v="67" actId="14100"/>
          <ac:picMkLst>
            <pc:docMk/>
            <pc:sldMk cId="2605806744" sldId="316"/>
            <ac:picMk id="3" creationId="{124ECB18-EE78-F288-AB10-F7066108A3AD}"/>
          </ac:picMkLst>
        </pc:picChg>
        <pc:picChg chg="add mod">
          <ac:chgData name="Juan Sebastian Herrera Prieto" userId="S::jsherrera914@soy.sena.edu.co::ef11610f-3862-4e05-a817-05d4c3cf01c5" providerId="AD" clId="Web-{3E866FD8-95E5-DAEC-CA0E-0F8D835E5A9D}" dt="2023-09-02T02:33:23.257" v="70" actId="14100"/>
          <ac:picMkLst>
            <pc:docMk/>
            <pc:sldMk cId="2605806744" sldId="316"/>
            <ac:picMk id="4" creationId="{97AC3CB9-9855-E565-B03E-D4389855E1B5}"/>
          </ac:picMkLst>
        </pc:picChg>
      </pc:sldChg>
      <pc:sldChg chg="addSp modSp">
        <pc:chgData name="Juan Sebastian Herrera Prieto" userId="S::jsherrera914@soy.sena.edu.co::ef11610f-3862-4e05-a817-05d4c3cf01c5" providerId="AD" clId="Web-{3E866FD8-95E5-DAEC-CA0E-0F8D835E5A9D}" dt="2023-09-02T02:45:50.493" v="118" actId="14100"/>
        <pc:sldMkLst>
          <pc:docMk/>
          <pc:sldMk cId="358583498" sldId="328"/>
        </pc:sldMkLst>
        <pc:spChg chg="mod">
          <ac:chgData name="Juan Sebastian Herrera Prieto" userId="S::jsherrera914@soy.sena.edu.co::ef11610f-3862-4e05-a817-05d4c3cf01c5" providerId="AD" clId="Web-{3E866FD8-95E5-DAEC-CA0E-0F8D835E5A9D}" dt="2023-09-02T02:42:22.457" v="111" actId="1076"/>
          <ac:spMkLst>
            <pc:docMk/>
            <pc:sldMk cId="358583498" sldId="328"/>
            <ac:spMk id="5" creationId="{53FEBB04-DB80-1478-B2AC-A00762EF92D1}"/>
          </ac:spMkLst>
        </pc:spChg>
        <pc:picChg chg="add mod">
          <ac:chgData name="Juan Sebastian Herrera Prieto" userId="S::jsherrera914@soy.sena.edu.co::ef11610f-3862-4e05-a817-05d4c3cf01c5" providerId="AD" clId="Web-{3E866FD8-95E5-DAEC-CA0E-0F8D835E5A9D}" dt="2023-09-02T02:44:20.397" v="115" actId="14100"/>
          <ac:picMkLst>
            <pc:docMk/>
            <pc:sldMk cId="358583498" sldId="328"/>
            <ac:picMk id="3" creationId="{A7A3025B-6B85-81B1-506D-198CD3FA191A}"/>
          </ac:picMkLst>
        </pc:picChg>
        <pc:picChg chg="add mod">
          <ac:chgData name="Juan Sebastian Herrera Prieto" userId="S::jsherrera914@soy.sena.edu.co::ef11610f-3862-4e05-a817-05d4c3cf01c5" providerId="AD" clId="Web-{3E866FD8-95E5-DAEC-CA0E-0F8D835E5A9D}" dt="2023-09-02T02:45:50.493" v="118" actId="14100"/>
          <ac:picMkLst>
            <pc:docMk/>
            <pc:sldMk cId="358583498" sldId="328"/>
            <ac:picMk id="4" creationId="{9AEF4BA2-3A53-3CDC-643D-5E0DAC858836}"/>
          </ac:picMkLst>
        </pc:picChg>
      </pc:sldChg>
      <pc:sldChg chg="addSp modSp">
        <pc:chgData name="Juan Sebastian Herrera Prieto" userId="S::jsherrera914@soy.sena.edu.co::ef11610f-3862-4e05-a817-05d4c3cf01c5" providerId="AD" clId="Web-{3E866FD8-95E5-DAEC-CA0E-0F8D835E5A9D}" dt="2023-09-02T02:56:56.711" v="133" actId="1076"/>
        <pc:sldMkLst>
          <pc:docMk/>
          <pc:sldMk cId="2105596213" sldId="329"/>
        </pc:sldMkLst>
        <pc:spChg chg="mod">
          <ac:chgData name="Juan Sebastian Herrera Prieto" userId="S::jsherrera914@soy.sena.edu.co::ef11610f-3862-4e05-a817-05d4c3cf01c5" providerId="AD" clId="Web-{3E866FD8-95E5-DAEC-CA0E-0F8D835E5A9D}" dt="2023-09-02T02:55:07.005" v="123" actId="14100"/>
          <ac:spMkLst>
            <pc:docMk/>
            <pc:sldMk cId="2105596213" sldId="329"/>
            <ac:spMk id="5" creationId="{53FEBB04-DB80-1478-B2AC-A00762EF92D1}"/>
          </ac:spMkLst>
        </pc:spChg>
        <pc:picChg chg="add mod">
          <ac:chgData name="Juan Sebastian Herrera Prieto" userId="S::jsherrera914@soy.sena.edu.co::ef11610f-3862-4e05-a817-05d4c3cf01c5" providerId="AD" clId="Web-{3E866FD8-95E5-DAEC-CA0E-0F8D835E5A9D}" dt="2023-09-02T02:55:36.224" v="128" actId="14100"/>
          <ac:picMkLst>
            <pc:docMk/>
            <pc:sldMk cId="2105596213" sldId="329"/>
            <ac:picMk id="3" creationId="{D99F220F-43D0-7404-5DA7-28C5E9E5C8C7}"/>
          </ac:picMkLst>
        </pc:picChg>
        <pc:picChg chg="add mod">
          <ac:chgData name="Juan Sebastian Herrera Prieto" userId="S::jsherrera914@soy.sena.edu.co::ef11610f-3862-4e05-a817-05d4c3cf01c5" providerId="AD" clId="Web-{3E866FD8-95E5-DAEC-CA0E-0F8D835E5A9D}" dt="2023-09-02T02:56:56.711" v="133" actId="1076"/>
          <ac:picMkLst>
            <pc:docMk/>
            <pc:sldMk cId="2105596213" sldId="329"/>
            <ac:picMk id="4" creationId="{72176420-5B84-8CC6-86E7-58B01E6EFDDF}"/>
          </ac:picMkLst>
        </pc:picChg>
      </pc:sldChg>
      <pc:sldChg chg="addSp modSp">
        <pc:chgData name="Juan Sebastian Herrera Prieto" userId="S::jsherrera914@soy.sena.edu.co::ef11610f-3862-4e05-a817-05d4c3cf01c5" providerId="AD" clId="Web-{3E866FD8-95E5-DAEC-CA0E-0F8D835E5A9D}" dt="2023-09-02T03:11:22.435" v="147" actId="14100"/>
        <pc:sldMkLst>
          <pc:docMk/>
          <pc:sldMk cId="1104633939" sldId="330"/>
        </pc:sldMkLst>
        <pc:spChg chg="mod">
          <ac:chgData name="Juan Sebastian Herrera Prieto" userId="S::jsherrera914@soy.sena.edu.co::ef11610f-3862-4e05-a817-05d4c3cf01c5" providerId="AD" clId="Web-{3E866FD8-95E5-DAEC-CA0E-0F8D835E5A9D}" dt="2023-09-02T03:09:33.745" v="139" actId="14100"/>
          <ac:spMkLst>
            <pc:docMk/>
            <pc:sldMk cId="1104633939" sldId="330"/>
            <ac:spMk id="5" creationId="{53FEBB04-DB80-1478-B2AC-A00762EF92D1}"/>
          </ac:spMkLst>
        </pc:spChg>
        <pc:picChg chg="add mod">
          <ac:chgData name="Juan Sebastian Herrera Prieto" userId="S::jsherrera914@soy.sena.edu.co::ef11610f-3862-4e05-a817-05d4c3cf01c5" providerId="AD" clId="Web-{3E866FD8-95E5-DAEC-CA0E-0F8D835E5A9D}" dt="2023-09-02T03:10:53.137" v="144" actId="14100"/>
          <ac:picMkLst>
            <pc:docMk/>
            <pc:sldMk cId="1104633939" sldId="330"/>
            <ac:picMk id="3" creationId="{FF4CFDC9-2049-CDF5-80D7-06273A538165}"/>
          </ac:picMkLst>
        </pc:picChg>
        <pc:picChg chg="add mod">
          <ac:chgData name="Juan Sebastian Herrera Prieto" userId="S::jsherrera914@soy.sena.edu.co::ef11610f-3862-4e05-a817-05d4c3cf01c5" providerId="AD" clId="Web-{3E866FD8-95E5-DAEC-CA0E-0F8D835E5A9D}" dt="2023-09-02T03:11:22.435" v="147" actId="14100"/>
          <ac:picMkLst>
            <pc:docMk/>
            <pc:sldMk cId="1104633939" sldId="330"/>
            <ac:picMk id="4" creationId="{75A8B929-3964-2C7F-7A3E-76E9412C8842}"/>
          </ac:picMkLst>
        </pc:picChg>
      </pc:sldChg>
    </pc:docChg>
  </pc:docChgLst>
  <pc:docChgLst>
    <pc:chgData name="Cristian Andres Castellanos Rodriguez" userId="S::cacastellanos76@soy.sena.edu.co::215c3ebe-82a7-4983-afe8-b53c07af928c" providerId="AD" clId="Web-{20288A18-140B-DAE1-2318-632D8F21FAE1}"/>
    <pc:docChg chg="addSld delSld modSld">
      <pc:chgData name="Cristian Andres Castellanos Rodriguez" userId="S::cacastellanos76@soy.sena.edu.co::215c3ebe-82a7-4983-afe8-b53c07af928c" providerId="AD" clId="Web-{20288A18-140B-DAE1-2318-632D8F21FAE1}" dt="2023-09-07T13:16:34.271" v="21" actId="1076"/>
      <pc:docMkLst>
        <pc:docMk/>
      </pc:docMkLst>
      <pc:sldChg chg="del">
        <pc:chgData name="Cristian Andres Castellanos Rodriguez" userId="S::cacastellanos76@soy.sena.edu.co::215c3ebe-82a7-4983-afe8-b53c07af928c" providerId="AD" clId="Web-{20288A18-140B-DAE1-2318-632D8F21FAE1}" dt="2023-09-07T13:14:45.049" v="0"/>
        <pc:sldMkLst>
          <pc:docMk/>
          <pc:sldMk cId="20854478" sldId="331"/>
        </pc:sldMkLst>
      </pc:sldChg>
      <pc:sldChg chg="del">
        <pc:chgData name="Cristian Andres Castellanos Rodriguez" userId="S::cacastellanos76@soy.sena.edu.co::215c3ebe-82a7-4983-afe8-b53c07af928c" providerId="AD" clId="Web-{20288A18-140B-DAE1-2318-632D8F21FAE1}" dt="2023-09-07T13:14:46.424" v="1"/>
        <pc:sldMkLst>
          <pc:docMk/>
          <pc:sldMk cId="2345847238" sldId="332"/>
        </pc:sldMkLst>
      </pc:sldChg>
      <pc:sldChg chg="modSp new">
        <pc:chgData name="Cristian Andres Castellanos Rodriguez" userId="S::cacastellanos76@soy.sena.edu.co::215c3ebe-82a7-4983-afe8-b53c07af928c" providerId="AD" clId="Web-{20288A18-140B-DAE1-2318-632D8F21FAE1}" dt="2023-09-07T13:15:24.769" v="7" actId="20577"/>
        <pc:sldMkLst>
          <pc:docMk/>
          <pc:sldMk cId="2767597862" sldId="339"/>
        </pc:sldMkLst>
        <pc:spChg chg="mod">
          <ac:chgData name="Cristian Andres Castellanos Rodriguez" userId="S::cacastellanos76@soy.sena.edu.co::215c3ebe-82a7-4983-afe8-b53c07af928c" providerId="AD" clId="Web-{20288A18-140B-DAE1-2318-632D8F21FAE1}" dt="2023-09-07T13:15:15.019" v="4" actId="20577"/>
          <ac:spMkLst>
            <pc:docMk/>
            <pc:sldMk cId="2767597862" sldId="339"/>
            <ac:spMk id="2" creationId="{20BABB53-BDA7-02BD-34E2-8593F2767FE1}"/>
          </ac:spMkLst>
        </pc:spChg>
        <pc:spChg chg="mod">
          <ac:chgData name="Cristian Andres Castellanos Rodriguez" userId="S::cacastellanos76@soy.sena.edu.co::215c3ebe-82a7-4983-afe8-b53c07af928c" providerId="AD" clId="Web-{20288A18-140B-DAE1-2318-632D8F21FAE1}" dt="2023-09-07T13:15:24.769" v="7" actId="20577"/>
          <ac:spMkLst>
            <pc:docMk/>
            <pc:sldMk cId="2767597862" sldId="339"/>
            <ac:spMk id="3" creationId="{2CFF766A-2A7D-7310-DC99-15FA160E92CF}"/>
          </ac:spMkLst>
        </pc:spChg>
      </pc:sldChg>
      <pc:sldChg chg="addSp delSp modSp new">
        <pc:chgData name="Cristian Andres Castellanos Rodriguez" userId="S::cacastellanos76@soy.sena.edu.co::215c3ebe-82a7-4983-afe8-b53c07af928c" providerId="AD" clId="Web-{20288A18-140B-DAE1-2318-632D8F21FAE1}" dt="2023-09-07T13:16:34.271" v="21" actId="1076"/>
        <pc:sldMkLst>
          <pc:docMk/>
          <pc:sldMk cId="3704075588" sldId="340"/>
        </pc:sldMkLst>
        <pc:spChg chg="mod">
          <ac:chgData name="Cristian Andres Castellanos Rodriguez" userId="S::cacastellanos76@soy.sena.edu.co::215c3ebe-82a7-4983-afe8-b53c07af928c" providerId="AD" clId="Web-{20288A18-140B-DAE1-2318-632D8F21FAE1}" dt="2023-09-07T13:15:55.911" v="13" actId="20577"/>
          <ac:spMkLst>
            <pc:docMk/>
            <pc:sldMk cId="3704075588" sldId="340"/>
            <ac:spMk id="2" creationId="{EEB50806-7D11-BA0A-8DDC-8AD601EBD8BA}"/>
          </ac:spMkLst>
        </pc:spChg>
        <pc:spChg chg="del">
          <ac:chgData name="Cristian Andres Castellanos Rodriguez" userId="S::cacastellanos76@soy.sena.edu.co::215c3ebe-82a7-4983-afe8-b53c07af928c" providerId="AD" clId="Web-{20288A18-140B-DAE1-2318-632D8F21FAE1}" dt="2023-09-07T13:15:47.129" v="9"/>
          <ac:spMkLst>
            <pc:docMk/>
            <pc:sldMk cId="3704075588" sldId="340"/>
            <ac:spMk id="3" creationId="{D170872C-53DC-8FFD-924E-D4841F27C54B}"/>
          </ac:spMkLst>
        </pc:spChg>
        <pc:picChg chg="add mod ord">
          <ac:chgData name="Cristian Andres Castellanos Rodriguez" userId="S::cacastellanos76@soy.sena.edu.co::215c3ebe-82a7-4983-afe8-b53c07af928c" providerId="AD" clId="Web-{20288A18-140B-DAE1-2318-632D8F21FAE1}" dt="2023-09-07T13:16:34.271" v="21" actId="1076"/>
          <ac:picMkLst>
            <pc:docMk/>
            <pc:sldMk cId="3704075588" sldId="340"/>
            <ac:picMk id="4" creationId="{F61971DB-FD6E-D283-414C-68B6A3D3713B}"/>
          </ac:picMkLst>
        </pc:picChg>
      </pc:sldChg>
      <pc:sldChg chg="addSp delSp modSp new">
        <pc:chgData name="Cristian Andres Castellanos Rodriguez" userId="S::cacastellanos76@soy.sena.edu.co::215c3ebe-82a7-4983-afe8-b53c07af928c" providerId="AD" clId="Web-{20288A18-140B-DAE1-2318-632D8F21FAE1}" dt="2023-09-07T13:16:21.052" v="19" actId="1076"/>
        <pc:sldMkLst>
          <pc:docMk/>
          <pc:sldMk cId="4281924386" sldId="341"/>
        </pc:sldMkLst>
        <pc:spChg chg="mod">
          <ac:chgData name="Cristian Andres Castellanos Rodriguez" userId="S::cacastellanos76@soy.sena.edu.co::215c3ebe-82a7-4983-afe8-b53c07af928c" providerId="AD" clId="Web-{20288A18-140B-DAE1-2318-632D8F21FAE1}" dt="2023-09-07T13:16:01.973" v="15" actId="20577"/>
          <ac:spMkLst>
            <pc:docMk/>
            <pc:sldMk cId="4281924386" sldId="341"/>
            <ac:spMk id="2" creationId="{AF1D7DC4-9EE6-D6F8-EE86-04E18F228A59}"/>
          </ac:spMkLst>
        </pc:spChg>
        <pc:spChg chg="del mod">
          <ac:chgData name="Cristian Andres Castellanos Rodriguez" userId="S::cacastellanos76@soy.sena.edu.co::215c3ebe-82a7-4983-afe8-b53c07af928c" providerId="AD" clId="Web-{20288A18-140B-DAE1-2318-632D8F21FAE1}" dt="2023-09-07T13:16:16.021" v="17"/>
          <ac:spMkLst>
            <pc:docMk/>
            <pc:sldMk cId="4281924386" sldId="341"/>
            <ac:spMk id="3" creationId="{A18F6AF9-23CF-40D2-0955-909377C1415E}"/>
          </ac:spMkLst>
        </pc:spChg>
        <pc:picChg chg="add mod ord">
          <ac:chgData name="Cristian Andres Castellanos Rodriguez" userId="S::cacastellanos76@soy.sena.edu.co::215c3ebe-82a7-4983-afe8-b53c07af928c" providerId="AD" clId="Web-{20288A18-140B-DAE1-2318-632D8F21FAE1}" dt="2023-09-07T13:16:21.052" v="19" actId="1076"/>
          <ac:picMkLst>
            <pc:docMk/>
            <pc:sldMk cId="4281924386" sldId="341"/>
            <ac:picMk id="4" creationId="{23AE6460-4283-416D-D762-EFA7E2C647FA}"/>
          </ac:picMkLst>
        </pc:picChg>
      </pc:sldChg>
    </pc:docChg>
  </pc:docChgLst>
  <pc:docChgLst>
    <pc:chgData name="Maria Isabel Uribe Diaz" userId="S::miuribe93@soy.sena.edu.co::f874e721-cfe2-4208-953d-f23d4fbbc403" providerId="AD" clId="Web-{19F07406-0DFD-8C9B-42BF-82EDA0F5BAD0}"/>
    <pc:docChg chg="modSld">
      <pc:chgData name="Maria Isabel Uribe Diaz" userId="S::miuribe93@soy.sena.edu.co::f874e721-cfe2-4208-953d-f23d4fbbc403" providerId="AD" clId="Web-{19F07406-0DFD-8C9B-42BF-82EDA0F5BAD0}" dt="2023-09-04T01:34:14.511" v="133" actId="14100"/>
      <pc:docMkLst>
        <pc:docMk/>
      </pc:docMkLst>
      <pc:sldChg chg="addSp delSp modSp">
        <pc:chgData name="Maria Isabel Uribe Diaz" userId="S::miuribe93@soy.sena.edu.co::f874e721-cfe2-4208-953d-f23d4fbbc403" providerId="AD" clId="Web-{19F07406-0DFD-8C9B-42BF-82EDA0F5BAD0}" dt="2023-09-04T01:26:40.607" v="107" actId="1076"/>
        <pc:sldMkLst>
          <pc:docMk/>
          <pc:sldMk cId="2345187388" sldId="319"/>
        </pc:sldMkLst>
        <pc:spChg chg="mod">
          <ac:chgData name="Maria Isabel Uribe Diaz" userId="S::miuribe93@soy.sena.edu.co::f874e721-cfe2-4208-953d-f23d4fbbc403" providerId="AD" clId="Web-{19F07406-0DFD-8C9B-42BF-82EDA0F5BAD0}" dt="2023-09-04T01:26:13.419" v="101" actId="20577"/>
          <ac:spMkLst>
            <pc:docMk/>
            <pc:sldMk cId="2345187388" sldId="319"/>
            <ac:spMk id="5" creationId="{53FEBB04-DB80-1478-B2AC-A00762EF92D1}"/>
          </ac:spMkLst>
        </pc:spChg>
        <pc:spChg chg="add mod">
          <ac:chgData name="Maria Isabel Uribe Diaz" userId="S::miuribe93@soy.sena.edu.co::f874e721-cfe2-4208-953d-f23d4fbbc403" providerId="AD" clId="Web-{19F07406-0DFD-8C9B-42BF-82EDA0F5BAD0}" dt="2023-09-04T01:26:37.076" v="105" actId="14100"/>
          <ac:spMkLst>
            <pc:docMk/>
            <pc:sldMk cId="2345187388" sldId="319"/>
            <ac:spMk id="8" creationId="{93817C87-A1AE-3644-CA58-B69AA2A0A9D1}"/>
          </ac:spMkLst>
        </pc:spChg>
        <pc:picChg chg="add del mod modCrop">
          <ac:chgData name="Maria Isabel Uribe Diaz" userId="S::miuribe93@soy.sena.edu.co::f874e721-cfe2-4208-953d-f23d4fbbc403" providerId="AD" clId="Web-{19F07406-0DFD-8C9B-42BF-82EDA0F5BAD0}" dt="2023-09-04T01:24:19.525" v="92"/>
          <ac:picMkLst>
            <pc:docMk/>
            <pc:sldMk cId="2345187388" sldId="319"/>
            <ac:picMk id="3" creationId="{661A8806-DA65-91E5-2293-9D68503627A3}"/>
          </ac:picMkLst>
        </pc:picChg>
        <pc:picChg chg="del mod">
          <ac:chgData name="Maria Isabel Uribe Diaz" userId="S::miuribe93@soy.sena.edu.co::f874e721-cfe2-4208-953d-f23d4fbbc403" providerId="AD" clId="Web-{19F07406-0DFD-8C9B-42BF-82EDA0F5BAD0}" dt="2023-09-04T00:14:09.883" v="65"/>
          <ac:picMkLst>
            <pc:docMk/>
            <pc:sldMk cId="2345187388" sldId="319"/>
            <ac:picMk id="3" creationId="{E01EAC46-54E0-09C5-F43F-BC6B34175918}"/>
          </ac:picMkLst>
        </pc:picChg>
        <pc:picChg chg="add del mod">
          <ac:chgData name="Maria Isabel Uribe Diaz" userId="S::miuribe93@soy.sena.edu.co::f874e721-cfe2-4208-953d-f23d4fbbc403" providerId="AD" clId="Web-{19F07406-0DFD-8C9B-42BF-82EDA0F5BAD0}" dt="2023-09-04T01:24:20.478" v="93"/>
          <ac:picMkLst>
            <pc:docMk/>
            <pc:sldMk cId="2345187388" sldId="319"/>
            <ac:picMk id="4" creationId="{9EAC678B-D33B-F0A5-B341-92B1E5C88673}"/>
          </ac:picMkLst>
        </pc:picChg>
        <pc:picChg chg="del mod">
          <ac:chgData name="Maria Isabel Uribe Diaz" userId="S::miuribe93@soy.sena.edu.co::f874e721-cfe2-4208-953d-f23d4fbbc403" providerId="AD" clId="Web-{19F07406-0DFD-8C9B-42BF-82EDA0F5BAD0}" dt="2023-09-04T00:14:09.914" v="66"/>
          <ac:picMkLst>
            <pc:docMk/>
            <pc:sldMk cId="2345187388" sldId="319"/>
            <ac:picMk id="4" creationId="{E4C370DF-3D37-1957-C8E5-D0BC30206A62}"/>
          </ac:picMkLst>
        </pc:picChg>
        <pc:picChg chg="add mod">
          <ac:chgData name="Maria Isabel Uribe Diaz" userId="S::miuribe93@soy.sena.edu.co::f874e721-cfe2-4208-953d-f23d4fbbc403" providerId="AD" clId="Web-{19F07406-0DFD-8C9B-42BF-82EDA0F5BAD0}" dt="2023-09-04T01:26:40.607" v="107" actId="1076"/>
          <ac:picMkLst>
            <pc:docMk/>
            <pc:sldMk cId="2345187388" sldId="319"/>
            <ac:picMk id="6" creationId="{958EFFFA-2F4B-4DC4-3A7A-C99B074FEF8F}"/>
          </ac:picMkLst>
        </pc:picChg>
        <pc:picChg chg="add mod">
          <ac:chgData name="Maria Isabel Uribe Diaz" userId="S::miuribe93@soy.sena.edu.co::f874e721-cfe2-4208-953d-f23d4fbbc403" providerId="AD" clId="Web-{19F07406-0DFD-8C9B-42BF-82EDA0F5BAD0}" dt="2023-09-04T01:26:38.998" v="106" actId="1076"/>
          <ac:picMkLst>
            <pc:docMk/>
            <pc:sldMk cId="2345187388" sldId="319"/>
            <ac:picMk id="7" creationId="{04EC4EF5-6409-6667-18AB-BCE872BA1399}"/>
          </ac:picMkLst>
        </pc:picChg>
      </pc:sldChg>
      <pc:sldChg chg="modSp">
        <pc:chgData name="Maria Isabel Uribe Diaz" userId="S::miuribe93@soy.sena.edu.co::f874e721-cfe2-4208-953d-f23d4fbbc403" providerId="AD" clId="Web-{19F07406-0DFD-8C9B-42BF-82EDA0F5BAD0}" dt="2023-09-04T01:29:46.737" v="114" actId="20577"/>
        <pc:sldMkLst>
          <pc:docMk/>
          <pc:sldMk cId="2443497610" sldId="335"/>
        </pc:sldMkLst>
        <pc:spChg chg="mod">
          <ac:chgData name="Maria Isabel Uribe Diaz" userId="S::miuribe93@soy.sena.edu.co::f874e721-cfe2-4208-953d-f23d4fbbc403" providerId="AD" clId="Web-{19F07406-0DFD-8C9B-42BF-82EDA0F5BAD0}" dt="2023-09-04T01:29:46.737" v="114" actId="20577"/>
          <ac:spMkLst>
            <pc:docMk/>
            <pc:sldMk cId="2443497610" sldId="335"/>
            <ac:spMk id="5" creationId="{53FEBB04-DB80-1478-B2AC-A00762EF92D1}"/>
          </ac:spMkLst>
        </pc:spChg>
      </pc:sldChg>
      <pc:sldChg chg="addSp delSp modSp">
        <pc:chgData name="Maria Isabel Uribe Diaz" userId="S::miuribe93@soy.sena.edu.co::f874e721-cfe2-4208-953d-f23d4fbbc403" providerId="AD" clId="Web-{19F07406-0DFD-8C9B-42BF-82EDA0F5BAD0}" dt="2023-09-04T01:34:14.511" v="133" actId="14100"/>
        <pc:sldMkLst>
          <pc:docMk/>
          <pc:sldMk cId="2515006210" sldId="336"/>
        </pc:sldMkLst>
        <pc:spChg chg="mod">
          <ac:chgData name="Maria Isabel Uribe Diaz" userId="S::miuribe93@soy.sena.edu.co::f874e721-cfe2-4208-953d-f23d4fbbc403" providerId="AD" clId="Web-{19F07406-0DFD-8C9B-42BF-82EDA0F5BAD0}" dt="2023-09-04T01:34:09.042" v="130"/>
          <ac:spMkLst>
            <pc:docMk/>
            <pc:sldMk cId="2515006210" sldId="336"/>
            <ac:spMk id="2" creationId="{F63635A8-90D0-647A-0C4A-B7B94E02FD0D}"/>
          </ac:spMkLst>
        </pc:spChg>
        <pc:spChg chg="mod">
          <ac:chgData name="Maria Isabel Uribe Diaz" userId="S::miuribe93@soy.sena.edu.co::f874e721-cfe2-4208-953d-f23d4fbbc403" providerId="AD" clId="Web-{19F07406-0DFD-8C9B-42BF-82EDA0F5BAD0}" dt="2023-09-04T01:34:09.042" v="130"/>
          <ac:spMkLst>
            <pc:docMk/>
            <pc:sldMk cId="2515006210" sldId="336"/>
            <ac:spMk id="5" creationId="{53FEBB04-DB80-1478-B2AC-A00762EF92D1}"/>
          </ac:spMkLst>
        </pc:spChg>
        <pc:spChg chg="add del">
          <ac:chgData name="Maria Isabel Uribe Diaz" userId="S::miuribe93@soy.sena.edu.co::f874e721-cfe2-4208-953d-f23d4fbbc403" providerId="AD" clId="Web-{19F07406-0DFD-8C9B-42BF-82EDA0F5BAD0}" dt="2023-09-04T01:34:09.042" v="130"/>
          <ac:spMkLst>
            <pc:docMk/>
            <pc:sldMk cId="2515006210" sldId="336"/>
            <ac:spMk id="12" creationId="{8FF23D78-716C-1D34-DB64-3583BD870439}"/>
          </ac:spMkLst>
        </pc:spChg>
        <pc:spChg chg="add del">
          <ac:chgData name="Maria Isabel Uribe Diaz" userId="S::miuribe93@soy.sena.edu.co::f874e721-cfe2-4208-953d-f23d4fbbc403" providerId="AD" clId="Web-{19F07406-0DFD-8C9B-42BF-82EDA0F5BAD0}" dt="2023-09-04T01:34:09.042" v="130"/>
          <ac:spMkLst>
            <pc:docMk/>
            <pc:sldMk cId="2515006210" sldId="336"/>
            <ac:spMk id="14" creationId="{AF66203B-A673-7E0E-5F12-DD51272377AF}"/>
          </ac:spMkLst>
        </pc:spChg>
        <pc:spChg chg="add del">
          <ac:chgData name="Maria Isabel Uribe Diaz" userId="S::miuribe93@soy.sena.edu.co::f874e721-cfe2-4208-953d-f23d4fbbc403" providerId="AD" clId="Web-{19F07406-0DFD-8C9B-42BF-82EDA0F5BAD0}" dt="2023-09-04T01:34:09.042" v="130"/>
          <ac:spMkLst>
            <pc:docMk/>
            <pc:sldMk cId="2515006210" sldId="336"/>
            <ac:spMk id="16" creationId="{F56182AA-A724-809C-012E-85E453D9859E}"/>
          </ac:spMkLst>
        </pc:spChg>
        <pc:picChg chg="del mod">
          <ac:chgData name="Maria Isabel Uribe Diaz" userId="S::miuribe93@soy.sena.edu.co::f874e721-cfe2-4208-953d-f23d4fbbc403" providerId="AD" clId="Web-{19F07406-0DFD-8C9B-42BF-82EDA0F5BAD0}" dt="2023-09-04T01:33:11.884" v="119"/>
          <ac:picMkLst>
            <pc:docMk/>
            <pc:sldMk cId="2515006210" sldId="336"/>
            <ac:picMk id="3" creationId="{4CBE45A3-6ADD-B663-2C82-FF1CF2D62525}"/>
          </ac:picMkLst>
        </pc:picChg>
        <pc:picChg chg="del">
          <ac:chgData name="Maria Isabel Uribe Diaz" userId="S::miuribe93@soy.sena.edu.co::f874e721-cfe2-4208-953d-f23d4fbbc403" providerId="AD" clId="Web-{19F07406-0DFD-8C9B-42BF-82EDA0F5BAD0}" dt="2023-09-04T01:33:10.056" v="118"/>
          <ac:picMkLst>
            <pc:docMk/>
            <pc:sldMk cId="2515006210" sldId="336"/>
            <ac:picMk id="4" creationId="{1DC7A509-C282-A78D-21E9-220458D6F103}"/>
          </ac:picMkLst>
        </pc:picChg>
        <pc:picChg chg="add mod">
          <ac:chgData name="Maria Isabel Uribe Diaz" userId="S::miuribe93@soy.sena.edu.co::f874e721-cfe2-4208-953d-f23d4fbbc403" providerId="AD" clId="Web-{19F07406-0DFD-8C9B-42BF-82EDA0F5BAD0}" dt="2023-09-04T01:34:09.042" v="130"/>
          <ac:picMkLst>
            <pc:docMk/>
            <pc:sldMk cId="2515006210" sldId="336"/>
            <ac:picMk id="6" creationId="{48FB409E-5885-0801-70A4-31CCD7A0FB0F}"/>
          </ac:picMkLst>
        </pc:picChg>
        <pc:picChg chg="add mod">
          <ac:chgData name="Maria Isabel Uribe Diaz" userId="S::miuribe93@soy.sena.edu.co::f874e721-cfe2-4208-953d-f23d4fbbc403" providerId="AD" clId="Web-{19F07406-0DFD-8C9B-42BF-82EDA0F5BAD0}" dt="2023-09-04T01:34:14.511" v="133" actId="14100"/>
          <ac:picMkLst>
            <pc:docMk/>
            <pc:sldMk cId="2515006210" sldId="336"/>
            <ac:picMk id="7" creationId="{49345A4E-C60C-FED2-CB18-E5A113790DBE}"/>
          </ac:picMkLst>
        </pc:picChg>
      </pc:sldChg>
    </pc:docChg>
  </pc:docChgLst>
  <pc:docChgLst>
    <pc:chgData name="Maria Isabel Uribe Diaz" userId="S::miuribe93@soy.sena.edu.co::f874e721-cfe2-4208-953d-f23d4fbbc403" providerId="AD" clId="Web-{FA979E81-F1A8-3A46-80C9-276F79CECC2A}"/>
    <pc:docChg chg="addSld modSld sldOrd">
      <pc:chgData name="Maria Isabel Uribe Diaz" userId="S::miuribe93@soy.sena.edu.co::f874e721-cfe2-4208-953d-f23d4fbbc403" providerId="AD" clId="Web-{FA979E81-F1A8-3A46-80C9-276F79CECC2A}" dt="2023-09-08T13:47:06.189" v="36" actId="1076"/>
      <pc:docMkLst>
        <pc:docMk/>
      </pc:docMkLst>
      <pc:sldChg chg="ord">
        <pc:chgData name="Maria Isabel Uribe Diaz" userId="S::miuribe93@soy.sena.edu.co::f874e721-cfe2-4208-953d-f23d4fbbc403" providerId="AD" clId="Web-{FA979E81-F1A8-3A46-80C9-276F79CECC2A}" dt="2023-09-08T13:38:37.376" v="30"/>
        <pc:sldMkLst>
          <pc:docMk/>
          <pc:sldMk cId="2605806744" sldId="316"/>
        </pc:sldMkLst>
      </pc:sldChg>
      <pc:sldChg chg="ord">
        <pc:chgData name="Maria Isabel Uribe Diaz" userId="S::miuribe93@soy.sena.edu.co::f874e721-cfe2-4208-953d-f23d4fbbc403" providerId="AD" clId="Web-{FA979E81-F1A8-3A46-80C9-276F79CECC2A}" dt="2023-09-08T13:38:33.453" v="29"/>
        <pc:sldMkLst>
          <pc:docMk/>
          <pc:sldMk cId="4204277373" sldId="317"/>
        </pc:sldMkLst>
      </pc:sldChg>
      <pc:sldChg chg="modSp">
        <pc:chgData name="Maria Isabel Uribe Diaz" userId="S::miuribe93@soy.sena.edu.co::f874e721-cfe2-4208-953d-f23d4fbbc403" providerId="AD" clId="Web-{FA979E81-F1A8-3A46-80C9-276F79CECC2A}" dt="2023-09-08T13:47:06.189" v="36" actId="1076"/>
        <pc:sldMkLst>
          <pc:docMk/>
          <pc:sldMk cId="624485269" sldId="318"/>
        </pc:sldMkLst>
        <pc:spChg chg="mod">
          <ac:chgData name="Maria Isabel Uribe Diaz" userId="S::miuribe93@soy.sena.edu.co::f874e721-cfe2-4208-953d-f23d4fbbc403" providerId="AD" clId="Web-{FA979E81-F1A8-3A46-80C9-276F79CECC2A}" dt="2023-09-08T13:47:06.189" v="36" actId="1076"/>
          <ac:spMkLst>
            <pc:docMk/>
            <pc:sldMk cId="624485269" sldId="318"/>
            <ac:spMk id="5" creationId="{FE451606-97F6-B92B-861C-6E8B648EBCB2}"/>
          </ac:spMkLst>
        </pc:spChg>
      </pc:sldChg>
      <pc:sldChg chg="addSp delSp modSp">
        <pc:chgData name="Maria Isabel Uribe Diaz" userId="S::miuribe93@soy.sena.edu.co::f874e721-cfe2-4208-953d-f23d4fbbc403" providerId="AD" clId="Web-{FA979E81-F1A8-3A46-80C9-276F79CECC2A}" dt="2023-09-08T12:27:49.642" v="6" actId="14100"/>
        <pc:sldMkLst>
          <pc:docMk/>
          <pc:sldMk cId="2345187388" sldId="319"/>
        </pc:sldMkLst>
        <pc:spChg chg="add mod">
          <ac:chgData name="Maria Isabel Uribe Diaz" userId="S::miuribe93@soy.sena.edu.co::f874e721-cfe2-4208-953d-f23d4fbbc403" providerId="AD" clId="Web-{FA979E81-F1A8-3A46-80C9-276F79CECC2A}" dt="2023-09-08T12:27:49.642" v="6" actId="14100"/>
          <ac:spMkLst>
            <pc:docMk/>
            <pc:sldMk cId="2345187388" sldId="319"/>
            <ac:spMk id="3" creationId="{3604513B-116E-5B48-0E06-D70C889033FC}"/>
          </ac:spMkLst>
        </pc:spChg>
        <pc:spChg chg="del">
          <ac:chgData name="Maria Isabel Uribe Diaz" userId="S::miuribe93@soy.sena.edu.co::f874e721-cfe2-4208-953d-f23d4fbbc403" providerId="AD" clId="Web-{FA979E81-F1A8-3A46-80C9-276F79CECC2A}" dt="2023-09-08T12:27:31.954" v="0"/>
          <ac:spMkLst>
            <pc:docMk/>
            <pc:sldMk cId="2345187388" sldId="319"/>
            <ac:spMk id="8" creationId="{93817C87-A1AE-3644-CA58-B69AA2A0A9D1}"/>
          </ac:spMkLst>
        </pc:spChg>
      </pc:sldChg>
      <pc:sldChg chg="ord">
        <pc:chgData name="Maria Isabel Uribe Diaz" userId="S::miuribe93@soy.sena.edu.co::f874e721-cfe2-4208-953d-f23d4fbbc403" providerId="AD" clId="Web-{FA979E81-F1A8-3A46-80C9-276F79CECC2A}" dt="2023-09-08T13:38:48.751" v="31"/>
        <pc:sldMkLst>
          <pc:docMk/>
          <pc:sldMk cId="358583498" sldId="328"/>
        </pc:sldMkLst>
      </pc:sldChg>
      <pc:sldChg chg="addSp modSp">
        <pc:chgData name="Maria Isabel Uribe Diaz" userId="S::miuribe93@soy.sena.edu.co::f874e721-cfe2-4208-953d-f23d4fbbc403" providerId="AD" clId="Web-{FA979E81-F1A8-3A46-80C9-276F79CECC2A}" dt="2023-09-08T13:08:51.912" v="24" actId="1076"/>
        <pc:sldMkLst>
          <pc:docMk/>
          <pc:sldMk cId="3614697247" sldId="337"/>
        </pc:sldMkLst>
        <pc:picChg chg="add mod">
          <ac:chgData name="Maria Isabel Uribe Diaz" userId="S::miuribe93@soy.sena.edu.co::f874e721-cfe2-4208-953d-f23d4fbbc403" providerId="AD" clId="Web-{FA979E81-F1A8-3A46-80C9-276F79CECC2A}" dt="2023-09-08T13:08:51.912" v="24" actId="1076"/>
          <ac:picMkLst>
            <pc:docMk/>
            <pc:sldMk cId="3614697247" sldId="337"/>
            <ac:picMk id="4" creationId="{6E0BCEEE-2029-C017-41A7-AC7495099140}"/>
          </ac:picMkLst>
        </pc:picChg>
        <pc:picChg chg="mod">
          <ac:chgData name="Maria Isabel Uribe Diaz" userId="S::miuribe93@soy.sena.edu.co::f874e721-cfe2-4208-953d-f23d4fbbc403" providerId="AD" clId="Web-{FA979E81-F1A8-3A46-80C9-276F79CECC2A}" dt="2023-09-08T13:08:50.380" v="23" actId="1076"/>
          <ac:picMkLst>
            <pc:docMk/>
            <pc:sldMk cId="3614697247" sldId="337"/>
            <ac:picMk id="6" creationId="{B6E4A9B0-B96C-2CB3-20A9-BF0DBEF6D036}"/>
          </ac:picMkLst>
        </pc:picChg>
      </pc:sldChg>
      <pc:sldChg chg="addSp modSp">
        <pc:chgData name="Maria Isabel Uribe Diaz" userId="S::miuribe93@soy.sena.edu.co::f874e721-cfe2-4208-953d-f23d4fbbc403" providerId="AD" clId="Web-{FA979E81-F1A8-3A46-80C9-276F79CECC2A}" dt="2023-09-08T13:09:32.679" v="28" actId="1076"/>
        <pc:sldMkLst>
          <pc:docMk/>
          <pc:sldMk cId="1375609147" sldId="338"/>
        </pc:sldMkLst>
        <pc:picChg chg="add mod">
          <ac:chgData name="Maria Isabel Uribe Diaz" userId="S::miuribe93@soy.sena.edu.co::f874e721-cfe2-4208-953d-f23d4fbbc403" providerId="AD" clId="Web-{FA979E81-F1A8-3A46-80C9-276F79CECC2A}" dt="2023-09-08T13:09:32.679" v="28" actId="1076"/>
          <ac:picMkLst>
            <pc:docMk/>
            <pc:sldMk cId="1375609147" sldId="338"/>
            <ac:picMk id="3" creationId="{5B972495-1C8B-7977-4C4A-C223CF21AE19}"/>
          </ac:picMkLst>
        </pc:picChg>
        <pc:picChg chg="mod">
          <ac:chgData name="Maria Isabel Uribe Diaz" userId="S::miuribe93@soy.sena.edu.co::f874e721-cfe2-4208-953d-f23d4fbbc403" providerId="AD" clId="Web-{FA979E81-F1A8-3A46-80C9-276F79CECC2A}" dt="2023-09-08T13:09:30.944" v="27" actId="1076"/>
          <ac:picMkLst>
            <pc:docMk/>
            <pc:sldMk cId="1375609147" sldId="338"/>
            <ac:picMk id="7" creationId="{603FD167-D1A9-4844-4FF0-234771AA4754}"/>
          </ac:picMkLst>
        </pc:picChg>
      </pc:sldChg>
      <pc:sldChg chg="ord">
        <pc:chgData name="Maria Isabel Uribe Diaz" userId="S::miuribe93@soy.sena.edu.co::f874e721-cfe2-4208-953d-f23d4fbbc403" providerId="AD" clId="Web-{FA979E81-F1A8-3A46-80C9-276F79CECC2A}" dt="2023-09-08T13:39:14.314" v="33"/>
        <pc:sldMkLst>
          <pc:docMk/>
          <pc:sldMk cId="3407290223" sldId="339"/>
        </pc:sldMkLst>
      </pc:sldChg>
      <pc:sldChg chg="ord">
        <pc:chgData name="Maria Isabel Uribe Diaz" userId="S::miuribe93@soy.sena.edu.co::f874e721-cfe2-4208-953d-f23d4fbbc403" providerId="AD" clId="Web-{FA979E81-F1A8-3A46-80C9-276F79CECC2A}" dt="2023-09-08T13:39:45.143" v="35"/>
        <pc:sldMkLst>
          <pc:docMk/>
          <pc:sldMk cId="4051226158" sldId="340"/>
        </pc:sldMkLst>
      </pc:sldChg>
      <pc:sldChg chg="ord">
        <pc:chgData name="Maria Isabel Uribe Diaz" userId="S::miuribe93@soy.sena.edu.co::f874e721-cfe2-4208-953d-f23d4fbbc403" providerId="AD" clId="Web-{FA979E81-F1A8-3A46-80C9-276F79CECC2A}" dt="2023-09-08T13:39:45.143" v="34"/>
        <pc:sldMkLst>
          <pc:docMk/>
          <pc:sldMk cId="4051262861" sldId="341"/>
        </pc:sldMkLst>
      </pc:sldChg>
      <pc:sldChg chg="addSp modSp new">
        <pc:chgData name="Maria Isabel Uribe Diaz" userId="S::miuribe93@soy.sena.edu.co::f874e721-cfe2-4208-953d-f23d4fbbc403" providerId="AD" clId="Web-{FA979E81-F1A8-3A46-80C9-276F79CECC2A}" dt="2023-09-08T13:07:44.738" v="19" actId="1076"/>
        <pc:sldMkLst>
          <pc:docMk/>
          <pc:sldMk cId="2910175057" sldId="342"/>
        </pc:sldMkLst>
        <pc:spChg chg="mod">
          <ac:chgData name="Maria Isabel Uribe Diaz" userId="S::miuribe93@soy.sena.edu.co::f874e721-cfe2-4208-953d-f23d4fbbc403" providerId="AD" clId="Web-{FA979E81-F1A8-3A46-80C9-276F79CECC2A}" dt="2023-09-08T12:32:37.775" v="12" actId="20577"/>
          <ac:spMkLst>
            <pc:docMk/>
            <pc:sldMk cId="2910175057" sldId="342"/>
            <ac:spMk id="2" creationId="{927A2694-BD59-AEA0-7591-0F5AFC5A11D5}"/>
          </ac:spMkLst>
        </pc:spChg>
        <pc:spChg chg="mod">
          <ac:chgData name="Maria Isabel Uribe Diaz" userId="S::miuribe93@soy.sena.edu.co::f874e721-cfe2-4208-953d-f23d4fbbc403" providerId="AD" clId="Web-{FA979E81-F1A8-3A46-80C9-276F79CECC2A}" dt="2023-09-08T13:07:02.736" v="16" actId="14100"/>
          <ac:spMkLst>
            <pc:docMk/>
            <pc:sldMk cId="2910175057" sldId="342"/>
            <ac:spMk id="3" creationId="{28D87C7E-4862-433A-D665-DF596865ADCE}"/>
          </ac:spMkLst>
        </pc:spChg>
        <pc:picChg chg="add mod">
          <ac:chgData name="Maria Isabel Uribe Diaz" userId="S::miuribe93@soy.sena.edu.co::f874e721-cfe2-4208-953d-f23d4fbbc403" providerId="AD" clId="Web-{FA979E81-F1A8-3A46-80C9-276F79CECC2A}" dt="2023-09-08T13:07:44.738" v="19" actId="1076"/>
          <ac:picMkLst>
            <pc:docMk/>
            <pc:sldMk cId="2910175057" sldId="342"/>
            <ac:picMk id="4" creationId="{7BD8D245-791D-BDB2-A415-5DD5520DDC3B}"/>
          </ac:picMkLst>
        </pc:picChg>
      </pc:sldChg>
    </pc:docChg>
  </pc:docChgLst>
  <pc:docChgLst>
    <pc:chgData name="Maria Isabel Uribe Diaz" userId="S::miuribe93@soy.sena.edu.co::f874e721-cfe2-4208-953d-f23d4fbbc403" providerId="AD" clId="Web-{98D33E4C-8ACD-476E-BBF3-886038246F91}"/>
    <pc:docChg chg="modSld">
      <pc:chgData name="Maria Isabel Uribe Diaz" userId="S::miuribe93@soy.sena.edu.co::f874e721-cfe2-4208-953d-f23d4fbbc403" providerId="AD" clId="Web-{98D33E4C-8ACD-476E-BBF3-886038246F91}" dt="2023-09-05T13:40:19.838" v="21" actId="1076"/>
      <pc:docMkLst>
        <pc:docMk/>
      </pc:docMkLst>
      <pc:sldChg chg="modSp">
        <pc:chgData name="Maria Isabel Uribe Diaz" userId="S::miuribe93@soy.sena.edu.co::f874e721-cfe2-4208-953d-f23d4fbbc403" providerId="AD" clId="Web-{98D33E4C-8ACD-476E-BBF3-886038246F91}" dt="2023-09-05T13:08:11.581" v="0" actId="1076"/>
        <pc:sldMkLst>
          <pc:docMk/>
          <pc:sldMk cId="2515006210" sldId="336"/>
        </pc:sldMkLst>
        <pc:picChg chg="mod">
          <ac:chgData name="Maria Isabel Uribe Diaz" userId="S::miuribe93@soy.sena.edu.co::f874e721-cfe2-4208-953d-f23d4fbbc403" providerId="AD" clId="Web-{98D33E4C-8ACD-476E-BBF3-886038246F91}" dt="2023-09-05T13:08:11.581" v="0" actId="1076"/>
          <ac:picMkLst>
            <pc:docMk/>
            <pc:sldMk cId="2515006210" sldId="336"/>
            <ac:picMk id="7" creationId="{49345A4E-C60C-FED2-CB18-E5A113790DBE}"/>
          </ac:picMkLst>
        </pc:picChg>
      </pc:sldChg>
      <pc:sldChg chg="addSp modSp">
        <pc:chgData name="Maria Isabel Uribe Diaz" userId="S::miuribe93@soy.sena.edu.co::f874e721-cfe2-4208-953d-f23d4fbbc403" providerId="AD" clId="Web-{98D33E4C-8ACD-476E-BBF3-886038246F91}" dt="2023-09-05T13:40:19.838" v="21" actId="1076"/>
        <pc:sldMkLst>
          <pc:docMk/>
          <pc:sldMk cId="1375609147" sldId="338"/>
        </pc:sldMkLst>
        <pc:spChg chg="mod">
          <ac:chgData name="Maria Isabel Uribe Diaz" userId="S::miuribe93@soy.sena.edu.co::f874e721-cfe2-4208-953d-f23d4fbbc403" providerId="AD" clId="Web-{98D33E4C-8ACD-476E-BBF3-886038246F91}" dt="2023-09-05T13:38:16.147" v="2" actId="20577"/>
          <ac:spMkLst>
            <pc:docMk/>
            <pc:sldMk cId="1375609147" sldId="338"/>
            <ac:spMk id="2" creationId="{2AA9F968-C28F-638C-F20E-3E9B914F75B5}"/>
          </ac:spMkLst>
        </pc:spChg>
        <pc:spChg chg="add mod">
          <ac:chgData name="Maria Isabel Uribe Diaz" userId="S::miuribe93@soy.sena.edu.co::f874e721-cfe2-4208-953d-f23d4fbbc403" providerId="AD" clId="Web-{98D33E4C-8ACD-476E-BBF3-886038246F91}" dt="2023-09-05T13:40:19.838" v="21" actId="1076"/>
          <ac:spMkLst>
            <pc:docMk/>
            <pc:sldMk cId="1375609147" sldId="338"/>
            <ac:spMk id="5" creationId="{D68D3A18-EB25-39F4-DC02-E77FAE7E7996}"/>
          </ac:spMkLst>
        </pc:spChg>
        <pc:picChg chg="mod">
          <ac:chgData name="Maria Isabel Uribe Diaz" userId="S::miuribe93@soy.sena.edu.co::f874e721-cfe2-4208-953d-f23d4fbbc403" providerId="AD" clId="Web-{98D33E4C-8ACD-476E-BBF3-886038246F91}" dt="2023-09-05T13:38:23.475" v="6" actId="1076"/>
          <ac:picMkLst>
            <pc:docMk/>
            <pc:sldMk cId="1375609147" sldId="338"/>
            <ac:picMk id="7" creationId="{603FD167-D1A9-4844-4FF0-234771AA4754}"/>
          </ac:picMkLst>
        </pc:picChg>
      </pc:sldChg>
    </pc:docChg>
  </pc:docChgLst>
  <pc:docChgLst>
    <pc:chgData name="Maria Isabel Uribe Diaz" userId="S::miuribe93@soy.sena.edu.co::f874e721-cfe2-4208-953d-f23d4fbbc403" providerId="AD" clId="Web-{8711FDEA-14E8-49DF-A281-28138008CFE4}"/>
    <pc:docChg chg="modSld addMainMaster delMainMaster">
      <pc:chgData name="Maria Isabel Uribe Diaz" userId="S::miuribe93@soy.sena.edu.co::f874e721-cfe2-4208-953d-f23d4fbbc403" providerId="AD" clId="Web-{8711FDEA-14E8-49DF-A281-28138008CFE4}" dt="2023-08-31T01:18:06.578" v="188" actId="20577"/>
      <pc:docMkLst>
        <pc:docMk/>
      </pc:docMkLst>
      <pc:sldChg chg="addSp delSp modSp mod setBg modClrScheme chgLayout">
        <pc:chgData name="Maria Isabel Uribe Diaz" userId="S::miuribe93@soy.sena.edu.co::f874e721-cfe2-4208-953d-f23d4fbbc403" providerId="AD" clId="Web-{8711FDEA-14E8-49DF-A281-28138008CFE4}" dt="2023-08-31T01:18:06.578" v="188" actId="20577"/>
        <pc:sldMkLst>
          <pc:docMk/>
          <pc:sldMk cId="2406273178" sldId="256"/>
        </pc:sldMkLst>
        <pc:spChg chg="mod">
          <ac:chgData name="Maria Isabel Uribe Diaz" userId="S::miuribe93@soy.sena.edu.co::f874e721-cfe2-4208-953d-f23d4fbbc403" providerId="AD" clId="Web-{8711FDEA-14E8-49DF-A281-28138008CFE4}" dt="2023-08-31T01:17:53.234" v="182"/>
          <ac:spMkLst>
            <pc:docMk/>
            <pc:sldMk cId="2406273178" sldId="256"/>
            <ac:spMk id="2" creationId="{00000000-0000-0000-0000-000000000000}"/>
          </ac:spMkLst>
        </pc:spChg>
        <pc:spChg chg="mod ord">
          <ac:chgData name="Maria Isabel Uribe Diaz" userId="S::miuribe93@soy.sena.edu.co::f874e721-cfe2-4208-953d-f23d4fbbc403" providerId="AD" clId="Web-{8711FDEA-14E8-49DF-A281-28138008CFE4}" dt="2023-08-31T01:18:06.578" v="188" actId="20577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Maria Isabel Uribe Diaz" userId="S::miuribe93@soy.sena.edu.co::f874e721-cfe2-4208-953d-f23d4fbbc403" providerId="AD" clId="Web-{8711FDEA-14E8-49DF-A281-28138008CFE4}" dt="2023-08-31T01:13:12.677" v="4"/>
          <ac:spMkLst>
            <pc:docMk/>
            <pc:sldMk cId="2406273178" sldId="256"/>
            <ac:spMk id="9" creationId="{F2E5B6AE-5EFE-45F0-A2AE-ED771CA3D7DD}"/>
          </ac:spMkLst>
        </pc:spChg>
        <pc:spChg chg="add del">
          <ac:chgData name="Maria Isabel Uribe Diaz" userId="S::miuribe93@soy.sena.edu.co::f874e721-cfe2-4208-953d-f23d4fbbc403" providerId="AD" clId="Web-{8711FDEA-14E8-49DF-A281-28138008CFE4}" dt="2023-08-31T01:16:10.199" v="157"/>
          <ac:spMkLst>
            <pc:docMk/>
            <pc:sldMk cId="2406273178" sldId="256"/>
            <ac:spMk id="16" creationId="{F2E5B6AE-5EFE-45F0-A2AE-ED771CA3D7DD}"/>
          </ac:spMkLst>
        </pc:spChg>
        <pc:spChg chg="add del">
          <ac:chgData name="Maria Isabel Uribe Diaz" userId="S::miuribe93@soy.sena.edu.co::f874e721-cfe2-4208-953d-f23d4fbbc403" providerId="AD" clId="Web-{8711FDEA-14E8-49DF-A281-28138008CFE4}" dt="2023-08-31T01:17:53.234" v="182"/>
          <ac:spMkLst>
            <pc:docMk/>
            <pc:sldMk cId="2406273178" sldId="256"/>
            <ac:spMk id="23" creationId="{BA2D69FB-D601-1AB3-9866-BD5D97800C9E}"/>
          </ac:spMkLst>
        </pc:spChg>
        <pc:spChg chg="add del">
          <ac:chgData name="Maria Isabel Uribe Diaz" userId="S::miuribe93@soy.sena.edu.co::f874e721-cfe2-4208-953d-f23d4fbbc403" providerId="AD" clId="Web-{8711FDEA-14E8-49DF-A281-28138008CFE4}" dt="2023-08-31T01:17:53.234" v="182"/>
          <ac:spMkLst>
            <pc:docMk/>
            <pc:sldMk cId="2406273178" sldId="256"/>
            <ac:spMk id="25" creationId="{417A2EBE-B4DC-0BD6-FEE6-18CA1F811144}"/>
          </ac:spMkLst>
        </pc:spChg>
        <pc:spChg chg="add del mod">
          <ac:chgData name="Maria Isabel Uribe Diaz" userId="S::miuribe93@soy.sena.edu.co::f874e721-cfe2-4208-953d-f23d4fbbc403" providerId="AD" clId="Web-{8711FDEA-14E8-49DF-A281-28138008CFE4}" dt="2023-08-31T01:17:49.687" v="179"/>
          <ac:spMkLst>
            <pc:docMk/>
            <pc:sldMk cId="2406273178" sldId="256"/>
            <ac:spMk id="30" creationId="{8FF23D78-716C-1D34-DB64-3583BD870439}"/>
          </ac:spMkLst>
        </pc:spChg>
        <pc:spChg chg="add del mod">
          <ac:chgData name="Maria Isabel Uribe Diaz" userId="S::miuribe93@soy.sena.edu.co::f874e721-cfe2-4208-953d-f23d4fbbc403" providerId="AD" clId="Web-{8711FDEA-14E8-49DF-A281-28138008CFE4}" dt="2023-08-31T01:17:49.687" v="179"/>
          <ac:spMkLst>
            <pc:docMk/>
            <pc:sldMk cId="2406273178" sldId="256"/>
            <ac:spMk id="32" creationId="{AF66203B-A673-7E0E-5F12-DD51272377AF}"/>
          </ac:spMkLst>
        </pc:spChg>
        <pc:spChg chg="add del mod">
          <ac:chgData name="Maria Isabel Uribe Diaz" userId="S::miuribe93@soy.sena.edu.co::f874e721-cfe2-4208-953d-f23d4fbbc403" providerId="AD" clId="Web-{8711FDEA-14E8-49DF-A281-28138008CFE4}" dt="2023-08-31T01:17:49.687" v="179"/>
          <ac:spMkLst>
            <pc:docMk/>
            <pc:sldMk cId="2406273178" sldId="256"/>
            <ac:spMk id="34" creationId="{F56182AA-A724-809C-012E-85E453D9859E}"/>
          </ac:spMkLst>
        </pc:spChg>
        <pc:spChg chg="add del mod">
          <ac:chgData name="Maria Isabel Uribe Diaz" userId="S::miuribe93@soy.sena.edu.co::f874e721-cfe2-4208-953d-f23d4fbbc403" providerId="AD" clId="Web-{8711FDEA-14E8-49DF-A281-28138008CFE4}" dt="2023-08-31T01:17:53.234" v="181"/>
          <ac:spMkLst>
            <pc:docMk/>
            <pc:sldMk cId="2406273178" sldId="256"/>
            <ac:spMk id="36" creationId="{8FF23D78-716C-1D34-DB64-3583BD870439}"/>
          </ac:spMkLst>
        </pc:spChg>
        <pc:spChg chg="add del mod">
          <ac:chgData name="Maria Isabel Uribe Diaz" userId="S::miuribe93@soy.sena.edu.co::f874e721-cfe2-4208-953d-f23d4fbbc403" providerId="AD" clId="Web-{8711FDEA-14E8-49DF-A281-28138008CFE4}" dt="2023-08-31T01:17:53.234" v="181"/>
          <ac:spMkLst>
            <pc:docMk/>
            <pc:sldMk cId="2406273178" sldId="256"/>
            <ac:spMk id="37" creationId="{AF66203B-A673-7E0E-5F12-DD51272377AF}"/>
          </ac:spMkLst>
        </pc:spChg>
        <pc:spChg chg="add del mod">
          <ac:chgData name="Maria Isabel Uribe Diaz" userId="S::miuribe93@soy.sena.edu.co::f874e721-cfe2-4208-953d-f23d4fbbc403" providerId="AD" clId="Web-{8711FDEA-14E8-49DF-A281-28138008CFE4}" dt="2023-08-31T01:17:53.234" v="181"/>
          <ac:spMkLst>
            <pc:docMk/>
            <pc:sldMk cId="2406273178" sldId="256"/>
            <ac:spMk id="38" creationId="{F56182AA-A724-809C-012E-85E453D9859E}"/>
          </ac:spMkLst>
        </pc:spChg>
        <pc:spChg chg="add mod">
          <ac:chgData name="Maria Isabel Uribe Diaz" userId="S::miuribe93@soy.sena.edu.co::f874e721-cfe2-4208-953d-f23d4fbbc403" providerId="AD" clId="Web-{8711FDEA-14E8-49DF-A281-28138008CFE4}" dt="2023-08-31T01:17:53.234" v="182"/>
          <ac:spMkLst>
            <pc:docMk/>
            <pc:sldMk cId="2406273178" sldId="256"/>
            <ac:spMk id="40" creationId="{8FF23D78-716C-1D34-DB64-3583BD870439}"/>
          </ac:spMkLst>
        </pc:spChg>
        <pc:spChg chg="add mod">
          <ac:chgData name="Maria Isabel Uribe Diaz" userId="S::miuribe93@soy.sena.edu.co::f874e721-cfe2-4208-953d-f23d4fbbc403" providerId="AD" clId="Web-{8711FDEA-14E8-49DF-A281-28138008CFE4}" dt="2023-08-31T01:17:53.234" v="182"/>
          <ac:spMkLst>
            <pc:docMk/>
            <pc:sldMk cId="2406273178" sldId="256"/>
            <ac:spMk id="41" creationId="{AF66203B-A673-7E0E-5F12-DD51272377AF}"/>
          </ac:spMkLst>
        </pc:spChg>
        <pc:spChg chg="add mod">
          <ac:chgData name="Maria Isabel Uribe Diaz" userId="S::miuribe93@soy.sena.edu.co::f874e721-cfe2-4208-953d-f23d4fbbc403" providerId="AD" clId="Web-{8711FDEA-14E8-49DF-A281-28138008CFE4}" dt="2023-08-31T01:17:53.234" v="182"/>
          <ac:spMkLst>
            <pc:docMk/>
            <pc:sldMk cId="2406273178" sldId="256"/>
            <ac:spMk id="42" creationId="{F56182AA-A724-809C-012E-85E453D9859E}"/>
          </ac:spMkLst>
        </pc:spChg>
        <pc:picChg chg="add del">
          <ac:chgData name="Maria Isabel Uribe Diaz" userId="S::miuribe93@soy.sena.edu.co::f874e721-cfe2-4208-953d-f23d4fbbc403" providerId="AD" clId="Web-{8711FDEA-14E8-49DF-A281-28138008CFE4}" dt="2023-08-31T01:13:05.208" v="1"/>
          <ac:picMkLst>
            <pc:docMk/>
            <pc:sldMk cId="2406273178" sldId="256"/>
            <ac:picMk id="4" creationId="{9C8D96AC-16B1-9233-572A-DA5900940115}"/>
          </ac:picMkLst>
        </pc:picChg>
        <pc:picChg chg="add del mod">
          <ac:chgData name="Maria Isabel Uribe Diaz" userId="S::miuribe93@soy.sena.edu.co::f874e721-cfe2-4208-953d-f23d4fbbc403" providerId="AD" clId="Web-{8711FDEA-14E8-49DF-A281-28138008CFE4}" dt="2023-08-31T01:13:16.193" v="5"/>
          <ac:picMkLst>
            <pc:docMk/>
            <pc:sldMk cId="2406273178" sldId="256"/>
            <ac:picMk id="5" creationId="{A57C1F7F-CE1C-689B-62AE-C49A467ED8E7}"/>
          </ac:picMkLst>
        </pc:picChg>
        <pc:picChg chg="add del mod">
          <ac:chgData name="Maria Isabel Uribe Diaz" userId="S::miuribe93@soy.sena.edu.co::f874e721-cfe2-4208-953d-f23d4fbbc403" providerId="AD" clId="Web-{8711FDEA-14E8-49DF-A281-28138008CFE4}" dt="2023-08-31T01:17:20.529" v="176"/>
          <ac:picMkLst>
            <pc:docMk/>
            <pc:sldMk cId="2406273178" sldId="256"/>
            <ac:picMk id="6" creationId="{0ECF22C8-CD1A-F888-1F95-02CAB292D56F}"/>
          </ac:picMkLst>
        </pc:picChg>
        <pc:picChg chg="add del mod">
          <ac:chgData name="Maria Isabel Uribe Diaz" userId="S::miuribe93@soy.sena.edu.co::f874e721-cfe2-4208-953d-f23d4fbbc403" providerId="AD" clId="Web-{8711FDEA-14E8-49DF-A281-28138008CFE4}" dt="2023-08-31T01:17:05.935" v="171"/>
          <ac:picMkLst>
            <pc:docMk/>
            <pc:sldMk cId="2406273178" sldId="256"/>
            <ac:picMk id="7" creationId="{26A380B9-C8D2-8F5D-6E1A-1011EA74C194}"/>
          </ac:picMkLst>
        </pc:picChg>
        <pc:picChg chg="add mod">
          <ac:chgData name="Maria Isabel Uribe Diaz" userId="S::miuribe93@soy.sena.edu.co::f874e721-cfe2-4208-953d-f23d4fbbc403" providerId="AD" clId="Web-{8711FDEA-14E8-49DF-A281-28138008CFE4}" dt="2023-08-31T01:17:59.656" v="184" actId="1076"/>
          <ac:picMkLst>
            <pc:docMk/>
            <pc:sldMk cId="2406273178" sldId="256"/>
            <ac:picMk id="8" creationId="{CB53E7B9-0DFC-1961-0204-C7EE2C3B13E1}"/>
          </ac:picMkLst>
        </pc:picChg>
        <pc:cxnChg chg="add del">
          <ac:chgData name="Maria Isabel Uribe Diaz" userId="S::miuribe93@soy.sena.edu.co::f874e721-cfe2-4208-953d-f23d4fbbc403" providerId="AD" clId="Web-{8711FDEA-14E8-49DF-A281-28138008CFE4}" dt="2023-08-31T01:13:12.677" v="4"/>
          <ac:cxnSpMkLst>
            <pc:docMk/>
            <pc:sldMk cId="2406273178" sldId="256"/>
            <ac:cxnSpMk id="11" creationId="{D255B435-D9F3-4A31-B89E-36741390DB4B}"/>
          </ac:cxnSpMkLst>
        </pc:cxnChg>
        <pc:cxnChg chg="add del">
          <ac:chgData name="Maria Isabel Uribe Diaz" userId="S::miuribe93@soy.sena.edu.co::f874e721-cfe2-4208-953d-f23d4fbbc403" providerId="AD" clId="Web-{8711FDEA-14E8-49DF-A281-28138008CFE4}" dt="2023-08-31T01:16:10.199" v="157"/>
          <ac:cxnSpMkLst>
            <pc:docMk/>
            <pc:sldMk cId="2406273178" sldId="256"/>
            <ac:cxnSpMk id="18" creationId="{D255B435-D9F3-4A31-B89E-36741390DB4B}"/>
          </ac:cxnSpMkLst>
        </pc:cxnChg>
      </pc:sldChg>
      <pc:sldMasterChg chg="del delSldLayout">
        <pc:chgData name="Maria Isabel Uribe Diaz" userId="S::miuribe93@soy.sena.edu.co::f874e721-cfe2-4208-953d-f23d4fbbc403" providerId="AD" clId="Web-{8711FDEA-14E8-49DF-A281-28138008CFE4}" dt="2023-08-31T01:12:17.644" v="0"/>
        <pc:sldMasterMkLst>
          <pc:docMk/>
          <pc:sldMasterMk cId="2933118997" sldId="2147483648"/>
        </pc:sldMasterMkLst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Maria Isabel Uribe Diaz" userId="S::miuribe93@soy.sena.edu.co::f874e721-cfe2-4208-953d-f23d4fbbc403" providerId="AD" clId="Web-{8711FDEA-14E8-49DF-A281-28138008CFE4}" dt="2023-08-31T01:12:17.644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">
        <pc:chgData name="Maria Isabel Uribe Diaz" userId="S::miuribe93@soy.sena.edu.co::f874e721-cfe2-4208-953d-f23d4fbbc403" providerId="AD" clId="Web-{8711FDEA-14E8-49DF-A281-28138008CFE4}" dt="2023-08-31T01:16:10.199" v="157"/>
        <pc:sldMasterMkLst>
          <pc:docMk/>
          <pc:sldMasterMk cId="3697796744" sldId="2147483673"/>
        </pc:sldMasterMkLst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3240285189" sldId="2147483662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2404972384" sldId="2147483663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1920744681" sldId="2147483664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166768428" sldId="2147483665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3705749294" sldId="2147483666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4264669356" sldId="2147483667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3878605328" sldId="2147483668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2111111265" sldId="2147483669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3966238256" sldId="2147483670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2749406991" sldId="2147483671"/>
          </pc:sldLayoutMkLst>
        </pc:sldLayoutChg>
        <pc:sldLayoutChg chg="add del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3697796744" sldId="2147483673"/>
            <pc:sldLayoutMk cId="662688386" sldId="2147483672"/>
          </pc:sldLayoutMkLst>
        </pc:sldLayoutChg>
      </pc:sldMasterChg>
      <pc:sldMasterChg chg="add addSldLayout">
        <pc:chgData name="Maria Isabel Uribe Diaz" userId="S::miuribe93@soy.sena.edu.co::f874e721-cfe2-4208-953d-f23d4fbbc403" providerId="AD" clId="Web-{8711FDEA-14E8-49DF-A281-28138008CFE4}" dt="2023-08-31T01:16:10.199" v="157"/>
        <pc:sldMasterMkLst>
          <pc:docMk/>
          <pc:sldMasterMk cId="76002334" sldId="2147483697"/>
        </pc:sldMasterMkLst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105416526" sldId="2147483686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1449815906" sldId="2147483687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983278195" sldId="2147483688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2875626893" sldId="2147483689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1763464641" sldId="2147483690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3519790000" sldId="2147483691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949139629" sldId="2147483692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3024462239" sldId="2147483693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2997112886" sldId="2147483694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173707795" sldId="2147483695"/>
          </pc:sldLayoutMkLst>
        </pc:sldLayoutChg>
        <pc:sldLayoutChg chg="add">
          <pc:chgData name="Maria Isabel Uribe Diaz" userId="S::miuribe93@soy.sena.edu.co::f874e721-cfe2-4208-953d-f23d4fbbc403" providerId="AD" clId="Web-{8711FDEA-14E8-49DF-A281-28138008CFE4}" dt="2023-08-31T01:16:10.199" v="157"/>
          <pc:sldLayoutMkLst>
            <pc:docMk/>
            <pc:sldMasterMk cId="76002334" sldId="2147483697"/>
            <pc:sldLayoutMk cId="3993441809" sldId="2147483696"/>
          </pc:sldLayoutMkLst>
        </pc:sldLayoutChg>
      </pc:sldMasterChg>
    </pc:docChg>
  </pc:docChgLst>
  <pc:docChgLst>
    <pc:chgData name="Sara Naidu Diaz Gonzalez" userId="S::sndiaz4@soy.sena.edu.co::94f02f45-69a4-4ff3-a3dc-fe0d52e2f980" providerId="AD" clId="Web-{C8792DE5-0B25-72CF-32D1-52E491843BB8}"/>
    <pc:docChg chg="addSld">
      <pc:chgData name="Sara Naidu Diaz Gonzalez" userId="S::sndiaz4@soy.sena.edu.co::94f02f45-69a4-4ff3-a3dc-fe0d52e2f980" providerId="AD" clId="Web-{C8792DE5-0B25-72CF-32D1-52E491843BB8}" dt="2023-09-11T03:09:09.662" v="0"/>
      <pc:docMkLst>
        <pc:docMk/>
      </pc:docMkLst>
      <pc:sldChg chg="new">
        <pc:chgData name="Sara Naidu Diaz Gonzalez" userId="S::sndiaz4@soy.sena.edu.co::94f02f45-69a4-4ff3-a3dc-fe0d52e2f980" providerId="AD" clId="Web-{C8792DE5-0B25-72CF-32D1-52E491843BB8}" dt="2023-09-11T03:09:09.662" v="0"/>
        <pc:sldMkLst>
          <pc:docMk/>
          <pc:sldMk cId="2593244326" sldId="345"/>
        </pc:sldMkLst>
      </pc:sldChg>
    </pc:docChg>
  </pc:docChgLst>
  <pc:docChgLst>
    <pc:chgData name="Maria Isabel Uribe Diaz" userId="S::miuribe93@soy.sena.edu.co::f874e721-cfe2-4208-953d-f23d4fbbc403" providerId="AD" clId="Web-{7FC2E59D-E2EA-AD12-8AEB-3F34952AFB77}"/>
    <pc:docChg chg="modSld">
      <pc:chgData name="Maria Isabel Uribe Diaz" userId="S::miuribe93@soy.sena.edu.co::f874e721-cfe2-4208-953d-f23d4fbbc403" providerId="AD" clId="Web-{7FC2E59D-E2EA-AD12-8AEB-3F34952AFB77}" dt="2023-09-13T17:36:52.327" v="164" actId="14100"/>
      <pc:docMkLst>
        <pc:docMk/>
      </pc:docMkLst>
      <pc:sldChg chg="addSp modSp">
        <pc:chgData name="Maria Isabel Uribe Diaz" userId="S::miuribe93@soy.sena.edu.co::f874e721-cfe2-4208-953d-f23d4fbbc403" providerId="AD" clId="Web-{7FC2E59D-E2EA-AD12-8AEB-3F34952AFB77}" dt="2023-09-13T17:32:28.896" v="117" actId="14100"/>
        <pc:sldMkLst>
          <pc:docMk/>
          <pc:sldMk cId="2345187388" sldId="319"/>
        </pc:sldMkLst>
        <pc:spChg chg="mod">
          <ac:chgData name="Maria Isabel Uribe Diaz" userId="S::miuribe93@soy.sena.edu.co::f874e721-cfe2-4208-953d-f23d4fbbc403" providerId="AD" clId="Web-{7FC2E59D-E2EA-AD12-8AEB-3F34952AFB77}" dt="2023-09-13T17:31:33.004" v="80" actId="1076"/>
          <ac:spMkLst>
            <pc:docMk/>
            <pc:sldMk cId="2345187388" sldId="319"/>
            <ac:spMk id="3" creationId="{3604513B-116E-5B48-0E06-D70C889033FC}"/>
          </ac:spMkLst>
        </pc:spChg>
        <pc:spChg chg="add mod">
          <ac:chgData name="Maria Isabel Uribe Diaz" userId="S::miuribe93@soy.sena.edu.co::f874e721-cfe2-4208-953d-f23d4fbbc403" providerId="AD" clId="Web-{7FC2E59D-E2EA-AD12-8AEB-3F34952AFB77}" dt="2023-09-13T17:32:28.896" v="117" actId="14100"/>
          <ac:spMkLst>
            <pc:docMk/>
            <pc:sldMk cId="2345187388" sldId="319"/>
            <ac:spMk id="4" creationId="{3B42AB34-4B5A-EFCB-D9F7-0DEA3CE957A2}"/>
          </ac:spMkLst>
        </pc:spChg>
      </pc:sldChg>
      <pc:sldChg chg="addSp modSp">
        <pc:chgData name="Maria Isabel Uribe Diaz" userId="S::miuribe93@soy.sena.edu.co::f874e721-cfe2-4208-953d-f23d4fbbc403" providerId="AD" clId="Web-{7FC2E59D-E2EA-AD12-8AEB-3F34952AFB77}" dt="2023-09-13T17:36:52.327" v="164" actId="14100"/>
        <pc:sldMkLst>
          <pc:docMk/>
          <pc:sldMk cId="2443497610" sldId="335"/>
        </pc:sldMkLst>
        <pc:spChg chg="mod">
          <ac:chgData name="Maria Isabel Uribe Diaz" userId="S::miuribe93@soy.sena.edu.co::f874e721-cfe2-4208-953d-f23d4fbbc403" providerId="AD" clId="Web-{7FC2E59D-E2EA-AD12-8AEB-3F34952AFB77}" dt="2023-09-13T17:31:06.034" v="74" actId="14100"/>
          <ac:spMkLst>
            <pc:docMk/>
            <pc:sldMk cId="2443497610" sldId="335"/>
            <ac:spMk id="5" creationId="{53FEBB04-DB80-1478-B2AC-A00762EF92D1}"/>
          </ac:spMkLst>
        </pc:spChg>
        <pc:spChg chg="add mod">
          <ac:chgData name="Maria Isabel Uribe Diaz" userId="S::miuribe93@soy.sena.edu.co::f874e721-cfe2-4208-953d-f23d4fbbc403" providerId="AD" clId="Web-{7FC2E59D-E2EA-AD12-8AEB-3F34952AFB77}" dt="2023-09-13T17:36:52.327" v="164" actId="14100"/>
          <ac:spMkLst>
            <pc:docMk/>
            <pc:sldMk cId="2443497610" sldId="335"/>
            <ac:spMk id="6" creationId="{B508B987-59AB-44CF-FB23-F4592B90FFEF}"/>
          </ac:spMkLst>
        </pc:spChg>
        <pc:picChg chg="mod">
          <ac:chgData name="Maria Isabel Uribe Diaz" userId="S::miuribe93@soy.sena.edu.co::f874e721-cfe2-4208-953d-f23d4fbbc403" providerId="AD" clId="Web-{7FC2E59D-E2EA-AD12-8AEB-3F34952AFB77}" dt="2023-09-13T17:30:13.407" v="59" actId="1076"/>
          <ac:picMkLst>
            <pc:docMk/>
            <pc:sldMk cId="2443497610" sldId="335"/>
            <ac:picMk id="3" creationId="{3F620825-AA4A-9FB6-F145-E2474696961A}"/>
          </ac:picMkLst>
        </pc:picChg>
        <pc:picChg chg="mod">
          <ac:chgData name="Maria Isabel Uribe Diaz" userId="S::miuribe93@soy.sena.edu.co::f874e721-cfe2-4208-953d-f23d4fbbc403" providerId="AD" clId="Web-{7FC2E59D-E2EA-AD12-8AEB-3F34952AFB77}" dt="2023-09-13T17:31:17.503" v="79" actId="14100"/>
          <ac:picMkLst>
            <pc:docMk/>
            <pc:sldMk cId="2443497610" sldId="335"/>
            <ac:picMk id="4" creationId="{83D1D0B2-ADCE-2D69-5AAC-FAF33B0AE1F1}"/>
          </ac:picMkLst>
        </pc:picChg>
      </pc:sldChg>
      <pc:sldChg chg="addSp modSp">
        <pc:chgData name="Maria Isabel Uribe Diaz" userId="S::miuribe93@soy.sena.edu.co::f874e721-cfe2-4208-953d-f23d4fbbc403" providerId="AD" clId="Web-{7FC2E59D-E2EA-AD12-8AEB-3F34952AFB77}" dt="2023-09-13T17:34:54.105" v="159" actId="20577"/>
        <pc:sldMkLst>
          <pc:docMk/>
          <pc:sldMk cId="2515006210" sldId="336"/>
        </pc:sldMkLst>
        <pc:spChg chg="add mod">
          <ac:chgData name="Maria Isabel Uribe Diaz" userId="S::miuribe93@soy.sena.edu.co::f874e721-cfe2-4208-953d-f23d4fbbc403" providerId="AD" clId="Web-{7FC2E59D-E2EA-AD12-8AEB-3F34952AFB77}" dt="2023-09-13T17:34:54.105" v="159" actId="20577"/>
          <ac:spMkLst>
            <pc:docMk/>
            <pc:sldMk cId="2515006210" sldId="336"/>
            <ac:spMk id="3" creationId="{8179507A-E19C-9C12-1850-BF14F186A3F6}"/>
          </ac:spMkLst>
        </pc:spChg>
      </pc:sldChg>
    </pc:docChg>
  </pc:docChgLst>
  <pc:docChgLst>
    <pc:chgData name="Maria Isabel Uribe Diaz" userId="S::miuribe93@soy.sena.edu.co::f874e721-cfe2-4208-953d-f23d4fbbc403" providerId="AD" clId="Web-{0003607B-124A-43B8-F662-7DD18E36C36F}"/>
    <pc:docChg chg="modSld">
      <pc:chgData name="Maria Isabel Uribe Diaz" userId="S::miuribe93@soy.sena.edu.co::f874e721-cfe2-4208-953d-f23d4fbbc403" providerId="AD" clId="Web-{0003607B-124A-43B8-F662-7DD18E36C36F}" dt="2023-09-20T03:05:12.559" v="0" actId="14100"/>
      <pc:docMkLst>
        <pc:docMk/>
      </pc:docMkLst>
      <pc:sldChg chg="modSp">
        <pc:chgData name="Maria Isabel Uribe Diaz" userId="S::miuribe93@soy.sena.edu.co::f874e721-cfe2-4208-953d-f23d4fbbc403" providerId="AD" clId="Web-{0003607B-124A-43B8-F662-7DD18E36C36F}" dt="2023-09-20T03:05:12.559" v="0" actId="14100"/>
        <pc:sldMkLst>
          <pc:docMk/>
          <pc:sldMk cId="408363092" sldId="279"/>
        </pc:sldMkLst>
        <pc:picChg chg="mod">
          <ac:chgData name="Maria Isabel Uribe Diaz" userId="S::miuribe93@soy.sena.edu.co::f874e721-cfe2-4208-953d-f23d4fbbc403" providerId="AD" clId="Web-{0003607B-124A-43B8-F662-7DD18E36C36F}" dt="2023-09-20T03:05:12.559" v="0" actId="14100"/>
          <ac:picMkLst>
            <pc:docMk/>
            <pc:sldMk cId="408363092" sldId="279"/>
            <ac:picMk id="3" creationId="{4D209834-3943-970B-1993-7FBBCB17743A}"/>
          </ac:picMkLst>
        </pc:picChg>
      </pc:sldChg>
    </pc:docChg>
  </pc:docChgLst>
  <pc:docChgLst>
    <pc:chgData name="Juan Sebastian Herrera Prieto" userId="S::jsherrera914@soy.sena.edu.co::ef11610f-3862-4e05-a817-05d4c3cf01c5" providerId="AD" clId="Web-{8A46AC42-FA6E-FF8D-6EDC-7B327B3DAFDF}"/>
    <pc:docChg chg="addSld">
      <pc:chgData name="Juan Sebastian Herrera Prieto" userId="S::jsherrera914@soy.sena.edu.co::ef11610f-3862-4e05-a817-05d4c3cf01c5" providerId="AD" clId="Web-{8A46AC42-FA6E-FF8D-6EDC-7B327B3DAFDF}" dt="2023-08-31T01:21:18.867" v="2"/>
      <pc:docMkLst>
        <pc:docMk/>
      </pc:docMkLst>
      <pc:sldChg chg="new">
        <pc:chgData name="Juan Sebastian Herrera Prieto" userId="S::jsherrera914@soy.sena.edu.co::ef11610f-3862-4e05-a817-05d4c3cf01c5" providerId="AD" clId="Web-{8A46AC42-FA6E-FF8D-6EDC-7B327B3DAFDF}" dt="2023-08-31T01:21:16.617" v="0"/>
        <pc:sldMkLst>
          <pc:docMk/>
          <pc:sldMk cId="1455560364" sldId="257"/>
        </pc:sldMkLst>
      </pc:sldChg>
      <pc:sldChg chg="new">
        <pc:chgData name="Juan Sebastian Herrera Prieto" userId="S::jsherrera914@soy.sena.edu.co::ef11610f-3862-4e05-a817-05d4c3cf01c5" providerId="AD" clId="Web-{8A46AC42-FA6E-FF8D-6EDC-7B327B3DAFDF}" dt="2023-08-31T01:21:17.914" v="1"/>
        <pc:sldMkLst>
          <pc:docMk/>
          <pc:sldMk cId="3779913676" sldId="258"/>
        </pc:sldMkLst>
      </pc:sldChg>
      <pc:sldChg chg="new">
        <pc:chgData name="Juan Sebastian Herrera Prieto" userId="S::jsherrera914@soy.sena.edu.co::ef11610f-3862-4e05-a817-05d4c3cf01c5" providerId="AD" clId="Web-{8A46AC42-FA6E-FF8D-6EDC-7B327B3DAFDF}" dt="2023-08-31T01:21:18.867" v="2"/>
        <pc:sldMkLst>
          <pc:docMk/>
          <pc:sldMk cId="3885516174" sldId="259"/>
        </pc:sldMkLst>
      </pc:sldChg>
    </pc:docChg>
  </pc:docChgLst>
  <pc:docChgLst>
    <pc:chgData name="Maria Isabel Uribe Diaz" userId="S::miuribe93@soy.sena.edu.co::f874e721-cfe2-4208-953d-f23d4fbbc403" providerId="AD" clId="Web-{BBB70594-D90E-16E4-F036-CD0FF8E19C78}"/>
    <pc:docChg chg="modSld">
      <pc:chgData name="Maria Isabel Uribe Diaz" userId="S::miuribe93@soy.sena.edu.co::f874e721-cfe2-4208-953d-f23d4fbbc403" providerId="AD" clId="Web-{BBB70594-D90E-16E4-F036-CD0FF8E19C78}" dt="2023-09-01T02:06:06.488" v="1" actId="1076"/>
      <pc:docMkLst>
        <pc:docMk/>
      </pc:docMkLst>
      <pc:sldChg chg="modSp">
        <pc:chgData name="Maria Isabel Uribe Diaz" userId="S::miuribe93@soy.sena.edu.co::f874e721-cfe2-4208-953d-f23d4fbbc403" providerId="AD" clId="Web-{BBB70594-D90E-16E4-F036-CD0FF8E19C78}" dt="2023-09-01T02:06:06.488" v="1" actId="1076"/>
        <pc:sldMkLst>
          <pc:docMk/>
          <pc:sldMk cId="863557130" sldId="283"/>
        </pc:sldMkLst>
        <pc:picChg chg="mod">
          <ac:chgData name="Maria Isabel Uribe Diaz" userId="S::miuribe93@soy.sena.edu.co::f874e721-cfe2-4208-953d-f23d4fbbc403" providerId="AD" clId="Web-{BBB70594-D90E-16E4-F036-CD0FF8E19C78}" dt="2023-09-01T02:06:06.488" v="1" actId="1076"/>
          <ac:picMkLst>
            <pc:docMk/>
            <pc:sldMk cId="863557130" sldId="283"/>
            <ac:picMk id="9" creationId="{76A7E4A5-A627-0233-BA3C-F4F63298A089}"/>
          </ac:picMkLst>
        </pc:picChg>
      </pc:sldChg>
    </pc:docChg>
  </pc:docChgLst>
  <pc:docChgLst>
    <pc:chgData name="Maria Isabel Uribe Diaz" userId="S::miuribe93@soy.sena.edu.co::f874e721-cfe2-4208-953d-f23d4fbbc403" providerId="AD" clId="Web-{A825D6FC-17C8-1DB6-0CDF-D7634E8313EB}"/>
    <pc:docChg chg="modSld">
      <pc:chgData name="Maria Isabel Uribe Diaz" userId="S::miuribe93@soy.sena.edu.co::f874e721-cfe2-4208-953d-f23d4fbbc403" providerId="AD" clId="Web-{A825D6FC-17C8-1DB6-0CDF-D7634E8313EB}" dt="2023-09-19T23:15:45.303" v="0" actId="1076"/>
      <pc:docMkLst>
        <pc:docMk/>
      </pc:docMkLst>
      <pc:sldChg chg="modSp">
        <pc:chgData name="Maria Isabel Uribe Diaz" userId="S::miuribe93@soy.sena.edu.co::f874e721-cfe2-4208-953d-f23d4fbbc403" providerId="AD" clId="Web-{A825D6FC-17C8-1DB6-0CDF-D7634E8313EB}" dt="2023-09-19T23:15:45.303" v="0" actId="1076"/>
        <pc:sldMkLst>
          <pc:docMk/>
          <pc:sldMk cId="2406273178" sldId="256"/>
        </pc:sldMkLst>
        <pc:spChg chg="mod">
          <ac:chgData name="Maria Isabel Uribe Diaz" userId="S::miuribe93@soy.sena.edu.co::f874e721-cfe2-4208-953d-f23d4fbbc403" providerId="AD" clId="Web-{A825D6FC-17C8-1DB6-0CDF-D7634E8313EB}" dt="2023-09-19T23:15:45.303" v="0" actId="1076"/>
          <ac:spMkLst>
            <pc:docMk/>
            <pc:sldMk cId="2406273178" sldId="256"/>
            <ac:spMk id="3" creationId="{00000000-0000-0000-0000-000000000000}"/>
          </ac:spMkLst>
        </pc:spChg>
      </pc:sldChg>
    </pc:docChg>
  </pc:docChgLst>
  <pc:docChgLst>
    <pc:chgData name="Cristian Andres Castellanos Rodriguez" userId="S::cacastellanos76@soy.sena.edu.co::215c3ebe-82a7-4983-afe8-b53c07af928c" providerId="AD" clId="Web-{156C3E3D-B1EA-589E-8DBF-DB0853A4AE4D}"/>
    <pc:docChg chg="addSld delSld modSld">
      <pc:chgData name="Cristian Andres Castellanos Rodriguez" userId="S::cacastellanos76@soy.sena.edu.co::215c3ebe-82a7-4983-afe8-b53c07af928c" providerId="AD" clId="Web-{156C3E3D-B1EA-589E-8DBF-DB0853A4AE4D}" dt="2023-09-08T09:21:36.934" v="6" actId="20577"/>
      <pc:docMkLst>
        <pc:docMk/>
      </pc:docMkLst>
      <pc:sldChg chg="new del">
        <pc:chgData name="Cristian Andres Castellanos Rodriguez" userId="S::cacastellanos76@soy.sena.edu.co::215c3ebe-82a7-4983-afe8-b53c07af928c" providerId="AD" clId="Web-{156C3E3D-B1EA-589E-8DBF-DB0853A4AE4D}" dt="2023-09-08T09:21:22.996" v="1"/>
        <pc:sldMkLst>
          <pc:docMk/>
          <pc:sldMk cId="3096008860" sldId="339"/>
        </pc:sldMkLst>
      </pc:sldChg>
      <pc:sldChg chg="delSp modSp add replId">
        <pc:chgData name="Cristian Andres Castellanos Rodriguez" userId="S::cacastellanos76@soy.sena.edu.co::215c3ebe-82a7-4983-afe8-b53c07af928c" providerId="AD" clId="Web-{156C3E3D-B1EA-589E-8DBF-DB0853A4AE4D}" dt="2023-09-08T09:21:36.934" v="6" actId="20577"/>
        <pc:sldMkLst>
          <pc:docMk/>
          <pc:sldMk cId="3407290223" sldId="339"/>
        </pc:sldMkLst>
        <pc:spChg chg="mod">
          <ac:chgData name="Cristian Andres Castellanos Rodriguez" userId="S::cacastellanos76@soy.sena.edu.co::215c3ebe-82a7-4983-afe8-b53c07af928c" providerId="AD" clId="Web-{156C3E3D-B1EA-589E-8DBF-DB0853A4AE4D}" dt="2023-09-08T09:21:36.934" v="6" actId="20577"/>
          <ac:spMkLst>
            <pc:docMk/>
            <pc:sldMk cId="3407290223" sldId="339"/>
            <ac:spMk id="6" creationId="{A6BBE67B-6FF6-8820-885F-759C5EF4101E}"/>
          </ac:spMkLst>
        </pc:spChg>
        <pc:picChg chg="del">
          <ac:chgData name="Cristian Andres Castellanos Rodriguez" userId="S::cacastellanos76@soy.sena.edu.co::215c3ebe-82a7-4983-afe8-b53c07af928c" providerId="AD" clId="Web-{156C3E3D-B1EA-589E-8DBF-DB0853A4AE4D}" dt="2023-09-08T09:21:30.449" v="3"/>
          <ac:picMkLst>
            <pc:docMk/>
            <pc:sldMk cId="3407290223" sldId="339"/>
            <ac:picMk id="4" creationId="{9CBAE031-1E3F-E8B5-D1DD-E3D767CE64AD}"/>
          </ac:picMkLst>
        </pc:picChg>
        <pc:picChg chg="del">
          <ac:chgData name="Cristian Andres Castellanos Rodriguez" userId="S::cacastellanos76@soy.sena.edu.co::215c3ebe-82a7-4983-afe8-b53c07af928c" providerId="AD" clId="Web-{156C3E3D-B1EA-589E-8DBF-DB0853A4AE4D}" dt="2023-09-08T09:21:32.949" v="4"/>
          <ac:picMkLst>
            <pc:docMk/>
            <pc:sldMk cId="3407290223" sldId="339"/>
            <ac:picMk id="5" creationId="{E13B2BAE-77E3-9F17-94F6-AF52F130E016}"/>
          </ac:picMkLst>
        </pc:picChg>
      </pc:sldChg>
    </pc:docChg>
  </pc:docChgLst>
  <pc:docChgLst>
    <pc:chgData name="Sara Naidu Diaz Gonzalez" userId="S::sndiaz4@soy.sena.edu.co::94f02f45-69a4-4ff3-a3dc-fe0d52e2f980" providerId="AD" clId="Web-{5FC89F0F-CED3-7ED8-B806-E6B8B44F3CB3}"/>
    <pc:docChg chg="modSld">
      <pc:chgData name="Sara Naidu Diaz Gonzalez" userId="S::sndiaz4@soy.sena.edu.co::94f02f45-69a4-4ff3-a3dc-fe0d52e2f980" providerId="AD" clId="Web-{5FC89F0F-CED3-7ED8-B806-E6B8B44F3CB3}" dt="2023-09-20T02:49:05.468" v="0" actId="1076"/>
      <pc:docMkLst>
        <pc:docMk/>
      </pc:docMkLst>
      <pc:sldChg chg="modSp">
        <pc:chgData name="Sara Naidu Diaz Gonzalez" userId="S::sndiaz4@soy.sena.edu.co::94f02f45-69a4-4ff3-a3dc-fe0d52e2f980" providerId="AD" clId="Web-{5FC89F0F-CED3-7ED8-B806-E6B8B44F3CB3}" dt="2023-09-20T02:49:05.468" v="0" actId="1076"/>
        <pc:sldMkLst>
          <pc:docMk/>
          <pc:sldMk cId="1326513171" sldId="278"/>
        </pc:sldMkLst>
        <pc:picChg chg="mod">
          <ac:chgData name="Sara Naidu Diaz Gonzalez" userId="S::sndiaz4@soy.sena.edu.co::94f02f45-69a4-4ff3-a3dc-fe0d52e2f980" providerId="AD" clId="Web-{5FC89F0F-CED3-7ED8-B806-E6B8B44F3CB3}" dt="2023-09-20T02:49:05.468" v="0" actId="1076"/>
          <ac:picMkLst>
            <pc:docMk/>
            <pc:sldMk cId="1326513171" sldId="278"/>
            <ac:picMk id="3" creationId="{83C1826C-2753-1847-F71A-63E1ACA002A5}"/>
          </ac:picMkLst>
        </pc:picChg>
      </pc:sldChg>
    </pc:docChg>
  </pc:docChgLst>
  <pc:docChgLst>
    <pc:chgData name="Sara Naidu Diaz Gonzalez" userId="S::sndiaz4@soy.sena.edu.co::94f02f45-69a4-4ff3-a3dc-fe0d52e2f980" providerId="AD" clId="Web-{497406A7-A35E-637A-8E42-6DEDEB2B853D}"/>
    <pc:docChg chg="modSld">
      <pc:chgData name="Sara Naidu Diaz Gonzalez" userId="S::sndiaz4@soy.sena.edu.co::94f02f45-69a4-4ff3-a3dc-fe0d52e2f980" providerId="AD" clId="Web-{497406A7-A35E-637A-8E42-6DEDEB2B853D}" dt="2023-09-01T13:42:07.373" v="14" actId="1076"/>
      <pc:docMkLst>
        <pc:docMk/>
      </pc:docMkLst>
      <pc:sldChg chg="addSp delSp modSp">
        <pc:chgData name="Sara Naidu Diaz Gonzalez" userId="S::sndiaz4@soy.sena.edu.co::94f02f45-69a4-4ff3-a3dc-fe0d52e2f980" providerId="AD" clId="Web-{497406A7-A35E-637A-8E42-6DEDEB2B853D}" dt="2023-09-01T13:07:48.219" v="4" actId="1076"/>
        <pc:sldMkLst>
          <pc:docMk/>
          <pc:sldMk cId="624485269" sldId="318"/>
        </pc:sldMkLst>
        <pc:spChg chg="del">
          <ac:chgData name="Sara Naidu Diaz Gonzalez" userId="S::sndiaz4@soy.sena.edu.co::94f02f45-69a4-4ff3-a3dc-fe0d52e2f980" providerId="AD" clId="Web-{497406A7-A35E-637A-8E42-6DEDEB2B853D}" dt="2023-09-01T13:07:05.014" v="0"/>
          <ac:spMkLst>
            <pc:docMk/>
            <pc:sldMk cId="624485269" sldId="318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497406A7-A35E-637A-8E42-6DEDEB2B853D}" dt="2023-09-01T13:07:28.937" v="1" actId="1076"/>
          <ac:picMkLst>
            <pc:docMk/>
            <pc:sldMk cId="624485269" sldId="318"/>
            <ac:picMk id="3" creationId="{A4E5683B-9DF8-180B-117C-538D54780A4A}"/>
          </ac:picMkLst>
        </pc:picChg>
        <pc:picChg chg="add mod">
          <ac:chgData name="Sara Naidu Diaz Gonzalez" userId="S::sndiaz4@soy.sena.edu.co::94f02f45-69a4-4ff3-a3dc-fe0d52e2f980" providerId="AD" clId="Web-{497406A7-A35E-637A-8E42-6DEDEB2B853D}" dt="2023-09-01T13:07:48.219" v="4" actId="1076"/>
          <ac:picMkLst>
            <pc:docMk/>
            <pc:sldMk cId="624485269" sldId="318"/>
            <ac:picMk id="4" creationId="{5048ECA2-E346-9483-204C-12FA3C6CA665}"/>
          </ac:picMkLst>
        </pc:picChg>
      </pc:sldChg>
      <pc:sldChg chg="addSp delSp modSp">
        <pc:chgData name="Sara Naidu Diaz Gonzalez" userId="S::sndiaz4@soy.sena.edu.co::94f02f45-69a4-4ff3-a3dc-fe0d52e2f980" providerId="AD" clId="Web-{497406A7-A35E-637A-8E42-6DEDEB2B853D}" dt="2023-09-01T13:39:24.900" v="10" actId="14100"/>
        <pc:sldMkLst>
          <pc:docMk/>
          <pc:sldMk cId="2408173503" sldId="333"/>
        </pc:sldMkLst>
        <pc:spChg chg="del">
          <ac:chgData name="Sara Naidu Diaz Gonzalez" userId="S::sndiaz4@soy.sena.edu.co::94f02f45-69a4-4ff3-a3dc-fe0d52e2f980" providerId="AD" clId="Web-{497406A7-A35E-637A-8E42-6DEDEB2B853D}" dt="2023-09-01T13:39:15.399" v="5"/>
          <ac:spMkLst>
            <pc:docMk/>
            <pc:sldMk cId="2408173503" sldId="333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497406A7-A35E-637A-8E42-6DEDEB2B853D}" dt="2023-09-01T13:39:15.790" v="7" actId="14100"/>
          <ac:picMkLst>
            <pc:docMk/>
            <pc:sldMk cId="2408173503" sldId="333"/>
            <ac:picMk id="3" creationId="{4A9ABE9D-E393-E3F8-AB58-FF371464E7E0}"/>
          </ac:picMkLst>
        </pc:picChg>
        <pc:picChg chg="add mod">
          <ac:chgData name="Sara Naidu Diaz Gonzalez" userId="S::sndiaz4@soy.sena.edu.co::94f02f45-69a4-4ff3-a3dc-fe0d52e2f980" providerId="AD" clId="Web-{497406A7-A35E-637A-8E42-6DEDEB2B853D}" dt="2023-09-01T13:39:24.900" v="10" actId="14100"/>
          <ac:picMkLst>
            <pc:docMk/>
            <pc:sldMk cId="2408173503" sldId="333"/>
            <ac:picMk id="4" creationId="{07739E80-A3AE-4B19-248A-3E35640EE984}"/>
          </ac:picMkLst>
        </pc:picChg>
      </pc:sldChg>
      <pc:sldChg chg="addSp delSp modSp">
        <pc:chgData name="Sara Naidu Diaz Gonzalez" userId="S::sndiaz4@soy.sena.edu.co::94f02f45-69a4-4ff3-a3dc-fe0d52e2f980" providerId="AD" clId="Web-{497406A7-A35E-637A-8E42-6DEDEB2B853D}" dt="2023-09-01T13:42:07.373" v="14" actId="1076"/>
        <pc:sldMkLst>
          <pc:docMk/>
          <pc:sldMk cId="3320704221" sldId="334"/>
        </pc:sldMkLst>
        <pc:spChg chg="del">
          <ac:chgData name="Sara Naidu Diaz Gonzalez" userId="S::sndiaz4@soy.sena.edu.co::94f02f45-69a4-4ff3-a3dc-fe0d52e2f980" providerId="AD" clId="Web-{497406A7-A35E-637A-8E42-6DEDEB2B853D}" dt="2023-09-01T13:41:37.575" v="11"/>
          <ac:spMkLst>
            <pc:docMk/>
            <pc:sldMk cId="3320704221" sldId="334"/>
            <ac:spMk id="5" creationId="{53FEBB04-DB80-1478-B2AC-A00762EF92D1}"/>
          </ac:spMkLst>
        </pc:spChg>
        <pc:picChg chg="add mod ord">
          <ac:chgData name="Sara Naidu Diaz Gonzalez" userId="S::sndiaz4@soy.sena.edu.co::94f02f45-69a4-4ff3-a3dc-fe0d52e2f980" providerId="AD" clId="Web-{497406A7-A35E-637A-8E42-6DEDEB2B853D}" dt="2023-09-01T13:42:00.576" v="12" actId="1076"/>
          <ac:picMkLst>
            <pc:docMk/>
            <pc:sldMk cId="3320704221" sldId="334"/>
            <ac:picMk id="3" creationId="{837EDA05-42F4-A582-0169-058601910B0F}"/>
          </ac:picMkLst>
        </pc:picChg>
        <pc:picChg chg="add mod">
          <ac:chgData name="Sara Naidu Diaz Gonzalez" userId="S::sndiaz4@soy.sena.edu.co::94f02f45-69a4-4ff3-a3dc-fe0d52e2f980" providerId="AD" clId="Web-{497406A7-A35E-637A-8E42-6DEDEB2B853D}" dt="2023-09-01T13:42:07.373" v="14" actId="1076"/>
          <ac:picMkLst>
            <pc:docMk/>
            <pc:sldMk cId="3320704221" sldId="334"/>
            <ac:picMk id="4" creationId="{70423455-B2D7-88E4-F755-49201F543C9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913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9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12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44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6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15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7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localhost/phpmyadmin/url.php?url=https://dev.mysql.com/doc/refman/8.0/en/sele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25654" y="328961"/>
            <a:ext cx="5144387" cy="1598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Fenix technology</a:t>
            </a:r>
            <a:br>
              <a:rPr lang="en-US"/>
            </a:br>
            <a:r>
              <a:rPr lang="en-US"/>
              <a:t>Sentencias</a:t>
            </a:r>
            <a:r>
              <a:rPr lang="en-US" kern="1200" cap="all" spc="500" baseline="0"/>
              <a:t> DDL Y DML 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CB53E7B9-0DFC-1961-0204-C7EE2C3B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4" y="2203560"/>
            <a:ext cx="5153546" cy="2888861"/>
          </a:xfrm>
          <a:prstGeom prst="rect">
            <a:avLst/>
          </a:prstGeom>
          <a:noFill/>
        </p:spPr>
      </p:pic>
      <p:sp>
        <p:nvSpPr>
          <p:cNvPr id="3" name="Subtítulo 2"/>
          <p:cNvSpPr>
            <a:spLocks noGrp="1"/>
          </p:cNvSpPr>
          <p:nvPr>
            <p:ph idx="1"/>
          </p:nvPr>
        </p:nvSpPr>
        <p:spPr>
          <a:xfrm>
            <a:off x="6526357" y="3429223"/>
            <a:ext cx="5144387" cy="2357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SARA NAIDU DIAZ GONZALEZ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MARIA ISABEL URIBE DIAZ</a:t>
            </a:r>
          </a:p>
          <a:p>
            <a:r>
              <a:rPr lang="en-US"/>
              <a:t>JUAN SEBASTIAN HERRERA  PRIETO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CRISTIAN ANDRES CASTELLANOS</a:t>
            </a:r>
          </a:p>
        </p:txBody>
      </p:sp>
      <p:sp>
        <p:nvSpPr>
          <p:cNvPr id="40" name="Date Placeholder 12">
            <a:extLst>
              <a:ext uri="{FF2B5EF4-FFF2-40B4-BE49-F238E27FC236}">
                <a16:creationId xmlns:a16="http://schemas.microsoft.com/office/drawing/2014/main" id="{8FF23D78-716C-1D34-DB64-3583BD87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9/19/2023</a:t>
            </a:fld>
            <a:endParaRPr lang="en-US"/>
          </a:p>
        </p:txBody>
      </p:sp>
      <p:sp>
        <p:nvSpPr>
          <p:cNvPr id="41" name="Footer Placeholder 13">
            <a:extLst>
              <a:ext uri="{FF2B5EF4-FFF2-40B4-BE49-F238E27FC236}">
                <a16:creationId xmlns:a16="http://schemas.microsoft.com/office/drawing/2014/main" id="{AF66203B-A673-7E0E-5F12-DD512723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2" name="Slide Number Placeholder 14">
            <a:extLst>
              <a:ext uri="{FF2B5EF4-FFF2-40B4-BE49-F238E27FC236}">
                <a16:creationId xmlns:a16="http://schemas.microsoft.com/office/drawing/2014/main" id="{F56182AA-A724-809C-012E-85E453D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0" y="222074"/>
            <a:ext cx="11557940" cy="1356724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62C420E-76B7-BE91-0CA3-E8D672E35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" t="31944" r="324" b="35185"/>
          <a:stretch/>
        </p:blipFill>
        <p:spPr>
          <a:xfrm>
            <a:off x="5342626" y="4940504"/>
            <a:ext cx="6510090" cy="1508391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B31413D-30A3-CD17-7AA5-E4EC0FD643A2}"/>
              </a:ext>
            </a:extLst>
          </p:cNvPr>
          <p:cNvCxnSpPr/>
          <p:nvPr/>
        </p:nvCxnSpPr>
        <p:spPr>
          <a:xfrm>
            <a:off x="4316084" y="3489384"/>
            <a:ext cx="2495908" cy="14032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Marcador de contenido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06A8665-5B7E-3227-8733-E3F43FBED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033" y="2291464"/>
            <a:ext cx="2706780" cy="1451161"/>
          </a:xfrm>
        </p:spPr>
      </p:pic>
    </p:spTree>
    <p:extLst>
      <p:ext uri="{BB962C8B-B14F-4D97-AF65-F5344CB8AC3E}">
        <p14:creationId xmlns:p14="http://schemas.microsoft.com/office/powerpoint/2010/main" val="310618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04" y="165631"/>
            <a:ext cx="11820283" cy="1440680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80C51D6-63A3-ED75-E80D-78655ED9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347" y="2151077"/>
            <a:ext cx="3808023" cy="2212136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A20C910-DB9B-48EC-15ED-672C9EA17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59" t="62436" r="356" b="508"/>
          <a:stretch/>
        </p:blipFill>
        <p:spPr>
          <a:xfrm>
            <a:off x="5888966" y="4537937"/>
            <a:ext cx="5891755" cy="147947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7B16C1A-CBD4-DF42-9DB2-57141DA33B37}"/>
              </a:ext>
            </a:extLst>
          </p:cNvPr>
          <p:cNvCxnSpPr/>
          <p:nvPr/>
        </p:nvCxnSpPr>
        <p:spPr>
          <a:xfrm>
            <a:off x="4330461" y="2899914"/>
            <a:ext cx="2682813" cy="148949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2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363185"/>
            <a:ext cx="11623792" cy="1394353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2CA5670-586D-7607-55B5-2439582E2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059" y="2155750"/>
            <a:ext cx="4544862" cy="2317809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C097BA1-535E-83FF-6FAA-085A041B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28" y="4733481"/>
            <a:ext cx="6998898" cy="1732997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024EF30-E696-A84A-B49C-6AA4A5956299}"/>
              </a:ext>
            </a:extLst>
          </p:cNvPr>
          <p:cNvCxnSpPr/>
          <p:nvPr/>
        </p:nvCxnSpPr>
        <p:spPr>
          <a:xfrm>
            <a:off x="4646763" y="2914291"/>
            <a:ext cx="2050209" cy="159013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0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97" y="146815"/>
            <a:ext cx="11773068" cy="1629538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D0958B6-7BF7-1CC7-65B8-96184EE23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55" y="2338073"/>
            <a:ext cx="3288641" cy="1708749"/>
          </a:xfr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F7239BA-FBB8-E15F-6162-8FFE0075D9C6}"/>
              </a:ext>
            </a:extLst>
          </p:cNvPr>
          <p:cNvCxnSpPr/>
          <p:nvPr/>
        </p:nvCxnSpPr>
        <p:spPr>
          <a:xfrm>
            <a:off x="3798499" y="2957423"/>
            <a:ext cx="2639683" cy="124507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FC5F61F3-AFD0-AC69-29CF-D95B83659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024" y="4438208"/>
            <a:ext cx="7775274" cy="18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3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26" y="222074"/>
            <a:ext cx="11811940" cy="1309687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C03F616-E95A-A762-FEDD-829DA12483DE}"/>
              </a:ext>
            </a:extLst>
          </p:cNvPr>
          <p:cNvCxnSpPr/>
          <p:nvPr/>
        </p:nvCxnSpPr>
        <p:spPr>
          <a:xfrm>
            <a:off x="4114800" y="3604403"/>
            <a:ext cx="2639682" cy="741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AFDA2F59-942B-3DEF-D0CC-390A88605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992" y="1905763"/>
            <a:ext cx="3150618" cy="3694801"/>
          </a:xfr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5A01818-3ABE-5976-1CCB-E260F4733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02" y="4407986"/>
            <a:ext cx="6452557" cy="2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4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81" y="156222"/>
            <a:ext cx="11877792" cy="1309687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838E790-79FA-7D84-02A5-9C9A76190E38}"/>
              </a:ext>
            </a:extLst>
          </p:cNvPr>
          <p:cNvCxnSpPr/>
          <p:nvPr/>
        </p:nvCxnSpPr>
        <p:spPr>
          <a:xfrm>
            <a:off x="3899140" y="3374366"/>
            <a:ext cx="1949569" cy="1058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2DD5314-23E2-A73B-E26F-A51D702D8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33" y="1708704"/>
            <a:ext cx="3819704" cy="3585713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2F0CA40-12B7-9B55-DD27-646A262E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17" y="4205617"/>
            <a:ext cx="6725728" cy="26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5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CONSTRUCCIÓN DE LA BASE DE DATOS USANDO SENTENCIAS DDL- TABLAS</a:t>
            </a:r>
            <a:endParaRPr lang="es-E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4E48902-8987-B5D9-98A6-E4F02CE8E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77" y="2323426"/>
            <a:ext cx="3956828" cy="2226873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3BDEAAB6-FE76-7BB4-59DB-A75BA4047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74" y="4857497"/>
            <a:ext cx="6466935" cy="1671874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4501A31-A062-68A2-65FC-B6C0476E98BD}"/>
              </a:ext>
            </a:extLst>
          </p:cNvPr>
          <p:cNvCxnSpPr/>
          <p:nvPr/>
        </p:nvCxnSpPr>
        <p:spPr>
          <a:xfrm>
            <a:off x="4100423" y="3288101"/>
            <a:ext cx="2553418" cy="14176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10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30" y="203259"/>
            <a:ext cx="11774311" cy="1309687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55ECC0F-E268-9E3D-F59D-1213A7F65FE4}"/>
              </a:ext>
            </a:extLst>
          </p:cNvPr>
          <p:cNvCxnSpPr/>
          <p:nvPr/>
        </p:nvCxnSpPr>
        <p:spPr>
          <a:xfrm>
            <a:off x="3971027" y="3288101"/>
            <a:ext cx="1877683" cy="1259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2C63E7C-CA5B-9446-B28C-B136512B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06" y="4601391"/>
            <a:ext cx="7588369" cy="2140953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43C8922-0B8E-B1CE-6BE8-79EA222B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0661" y="1991425"/>
            <a:ext cx="2914089" cy="1513354"/>
          </a:xfrm>
        </p:spPr>
      </p:pic>
    </p:spTree>
    <p:extLst>
      <p:ext uri="{BB962C8B-B14F-4D97-AF65-F5344CB8AC3E}">
        <p14:creationId xmlns:p14="http://schemas.microsoft.com/office/powerpoint/2010/main" val="74205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CONSTRUCCIÓN DE LA BASE DE DATOS USANDO SENTENCIAS DDL- TABLAS</a:t>
            </a:r>
            <a:endParaRPr lang="es-ES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FDA907D-47E6-44D5-521F-3261303C4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382" y="2232489"/>
            <a:ext cx="3950179" cy="1991803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37E912D5-0218-9D64-9D85-D795B03E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66" y="4832151"/>
            <a:ext cx="7142671" cy="1607547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88034DF-70C5-5574-6874-24A70B5FF956}"/>
              </a:ext>
            </a:extLst>
          </p:cNvPr>
          <p:cNvCxnSpPr/>
          <p:nvPr/>
        </p:nvCxnSpPr>
        <p:spPr>
          <a:xfrm>
            <a:off x="4502989" y="3115573"/>
            <a:ext cx="2050211" cy="1259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CONSTRUCCIÓN DE LA BASE DE DATOS USANDO SENTENCIAS DDL- TABLAS</a:t>
            </a:r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6E1B7F6-F085-DC3A-3747-5F5A35852E1B}"/>
              </a:ext>
            </a:extLst>
          </p:cNvPr>
          <p:cNvCxnSpPr/>
          <p:nvPr/>
        </p:nvCxnSpPr>
        <p:spPr>
          <a:xfrm flipV="1">
            <a:off x="3280914" y="3886200"/>
            <a:ext cx="3272286" cy="8971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5A20822-7DBE-E8F4-842F-16ED217C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2596830"/>
            <a:ext cx="5273615" cy="1937511"/>
          </a:xfrm>
          <a:prstGeom prst="rect">
            <a:avLst/>
          </a:prstGeom>
        </p:spPr>
      </p:pic>
      <p:pic>
        <p:nvPicPr>
          <p:cNvPr id="9" name="Marcador de contenido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D0211C6-CAA8-79D9-C4A7-DCD2E0FCF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812" y="2963757"/>
            <a:ext cx="3489205" cy="3045304"/>
          </a:xfrm>
        </p:spPr>
      </p:pic>
    </p:spTree>
    <p:extLst>
      <p:ext uri="{BB962C8B-B14F-4D97-AF65-F5344CB8AC3E}">
        <p14:creationId xmlns:p14="http://schemas.microsoft.com/office/powerpoint/2010/main" val="112702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50962-8419-6D44-9F54-D30D7492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>
                <a:solidFill>
                  <a:srgbClr val="000000"/>
                </a:solidFill>
                <a:latin typeface="Times New Roman"/>
                <a:cs typeface="Times New Roman"/>
              </a:rPr>
              <a:t>OBJETIVO GENERAL </a:t>
            </a:r>
            <a:endParaRPr lang="es-ES" sz="4400">
              <a:latin typeface="Times New Roman"/>
              <a:cs typeface="Times New Roman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DCE46D-A8E2-B1E4-4700-0479316CB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800">
                <a:solidFill>
                  <a:srgbClr val="000000"/>
                </a:solidFill>
                <a:latin typeface="Times New Roman"/>
                <a:cs typeface="Calibri"/>
              </a:rPr>
              <a:t>Implementar un sistema de control de inventario efectivo que permita a la empresa llevar un registro adecuado de su mercancía de manera eficiente, realizar pedidos de manera oportuna y asegurarse de que los niveles de inventario sean adecuados para satisfacer la demanda del cliente y evitar la pérdida de ventas y costos innecesarios.  </a:t>
            </a:r>
          </a:p>
          <a:p>
            <a:pPr marL="0" indent="0">
              <a:buNone/>
            </a:pPr>
            <a:endParaRPr lang="es-ES" sz="2800">
              <a:solidFill>
                <a:srgbClr val="000000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807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26" y="203259"/>
            <a:ext cx="11623792" cy="1309687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5FA12A73-A02C-8786-18B0-C5552380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029" y="2147303"/>
            <a:ext cx="3148282" cy="1860250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7BE2E8E-08CF-81C0-DF74-6B7EC6FA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71" y="4693877"/>
            <a:ext cx="7070785" cy="1884094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3D91CEC-F95A-9F65-406C-F3B7B1EF0DF4}"/>
              </a:ext>
            </a:extLst>
          </p:cNvPr>
          <p:cNvCxnSpPr/>
          <p:nvPr/>
        </p:nvCxnSpPr>
        <p:spPr>
          <a:xfrm>
            <a:off x="4157933" y="3000554"/>
            <a:ext cx="2395267" cy="1503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96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250296"/>
            <a:ext cx="11661422" cy="1309687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7684808-B1B2-A3ED-1264-23FEDB1F13B8}"/>
              </a:ext>
            </a:extLst>
          </p:cNvPr>
          <p:cNvCxnSpPr/>
          <p:nvPr/>
        </p:nvCxnSpPr>
        <p:spPr>
          <a:xfrm flipV="1">
            <a:off x="3726612" y="3886200"/>
            <a:ext cx="2409645" cy="1731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CB4274D4-E0A4-67D7-D3DD-131F9B6F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174" y="2049231"/>
            <a:ext cx="6150633" cy="2170065"/>
          </a:xfrm>
          <a:prstGeom prst="rect">
            <a:avLst/>
          </a:prstGeom>
        </p:spPr>
      </p:pic>
      <p:pic>
        <p:nvPicPr>
          <p:cNvPr id="9" name="Marcador de contenido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2F576D-C55D-627A-3102-46FD666E2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1318" y="3121908"/>
            <a:ext cx="3275701" cy="3375983"/>
          </a:xfrm>
        </p:spPr>
      </p:pic>
    </p:spTree>
    <p:extLst>
      <p:ext uri="{BB962C8B-B14F-4D97-AF65-F5344CB8AC3E}">
        <p14:creationId xmlns:p14="http://schemas.microsoft.com/office/powerpoint/2010/main" val="420507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250296"/>
            <a:ext cx="11643140" cy="1271348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D73091B5-CA92-90ED-4506-B2581D129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99" y="2435210"/>
            <a:ext cx="3467279" cy="2736550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CE8D067-522D-038B-C958-C51924A7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85" y="4338140"/>
            <a:ext cx="5460520" cy="1704171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B871931-B0E3-D8EF-1A9C-D25880E202BF}"/>
              </a:ext>
            </a:extLst>
          </p:cNvPr>
          <p:cNvCxnSpPr/>
          <p:nvPr/>
        </p:nvCxnSpPr>
        <p:spPr>
          <a:xfrm>
            <a:off x="3410310" y="3374366"/>
            <a:ext cx="3157267" cy="900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94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B0045-62D1-1856-D426-50FB8D9F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3200" b="1"/>
              <a:t>CONSTRUCCIÓN DE LA BASE DE DATOS USANDO SENTENCIAS DDL- TABLAS</a:t>
            </a:r>
            <a:endParaRPr lang="es-ES" sz="3200"/>
          </a:p>
          <a:p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7BAF2C7-3C14-6552-275F-A0428372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683" y="2145851"/>
            <a:ext cx="6811992" cy="1674901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D48E872-B3BD-28C4-A5ED-2E94FFF1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7" y="3449488"/>
            <a:ext cx="4043272" cy="31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B0045-62D1-1856-D426-50FB8D9F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3200" b="1"/>
              <a:t>CONSTRUCCIÓN DE LA BASE DE DATOS USANDO SENTENCIAS DDL- TABLAS</a:t>
            </a:r>
            <a:endParaRPr lang="es-ES" sz="3200"/>
          </a:p>
          <a:p>
            <a:endParaRPr lang="es-ES"/>
          </a:p>
        </p:txBody>
      </p:sp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F0F9E9A-E08D-F74A-34B1-5E689466C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43" y="3086207"/>
            <a:ext cx="3933106" cy="3121683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5EAAEE5-A5AB-D5D8-F05D-C078543F1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17" y="2149011"/>
            <a:ext cx="6754483" cy="185548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40EAA59-7EE5-E0E6-523B-E02F0E268856}"/>
              </a:ext>
            </a:extLst>
          </p:cNvPr>
          <p:cNvCxnSpPr/>
          <p:nvPr/>
        </p:nvCxnSpPr>
        <p:spPr>
          <a:xfrm flipV="1">
            <a:off x="4344838" y="3886200"/>
            <a:ext cx="2208362" cy="1026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6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86" y="240890"/>
            <a:ext cx="11293822" cy="889904"/>
          </a:xfrm>
        </p:spPr>
        <p:txBody>
          <a:bodyPr>
            <a:noAutofit/>
          </a:bodyPr>
          <a:lstStyle/>
          <a:p>
            <a:r>
              <a:rPr lang="es-MX" b="1"/>
              <a:t>CONSTRUCCIÓN DE LA BASE DE DATOS USANDO SENTENCIAS DDL- RELACIONES</a:t>
            </a:r>
            <a:endParaRPr lang="es-ES" b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5A01C65D-070B-49D1-CD44-B55901653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60" y="2472681"/>
            <a:ext cx="5395822" cy="3207948"/>
          </a:xfr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43C16C3-B674-9379-4BC1-B09D0300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62" y="4540945"/>
            <a:ext cx="4986068" cy="1298562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2CE7039-B02E-7BE7-67E1-234D25CC925C}"/>
              </a:ext>
            </a:extLst>
          </p:cNvPr>
          <p:cNvCxnSpPr/>
          <p:nvPr/>
        </p:nvCxnSpPr>
        <p:spPr>
          <a:xfrm>
            <a:off x="5249713" y="3574749"/>
            <a:ext cx="3847380" cy="9000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13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81" y="137407"/>
            <a:ext cx="11369792" cy="1309687"/>
          </a:xfrm>
        </p:spPr>
        <p:txBody>
          <a:bodyPr>
            <a:no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1C2ED8C9-6C2B-265D-BFF0-D58512326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44" y="2857435"/>
            <a:ext cx="5702420" cy="2197221"/>
          </a:xfr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83C1826C-2753-1847-F71A-63E1ACA0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" r="26954" b="51163"/>
          <a:stretch/>
        </p:blipFill>
        <p:spPr>
          <a:xfrm>
            <a:off x="7094889" y="2780467"/>
            <a:ext cx="4931624" cy="904008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4FD20261-0DE3-F6CD-3CC0-90F6C7B01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48" t="42667" r="37019" b="2000"/>
          <a:stretch/>
        </p:blipFill>
        <p:spPr>
          <a:xfrm>
            <a:off x="6794740" y="5285498"/>
            <a:ext cx="5050867" cy="1193147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7B6D818-C5D9-7742-F7B0-A80EB2D3B12B}"/>
              </a:ext>
            </a:extLst>
          </p:cNvPr>
          <p:cNvCxnSpPr/>
          <p:nvPr/>
        </p:nvCxnSpPr>
        <p:spPr>
          <a:xfrm flipH="1">
            <a:off x="5805576" y="3546894"/>
            <a:ext cx="1874808" cy="35368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6CABEB6-FB00-8188-0428-3308C17B2038}"/>
              </a:ext>
            </a:extLst>
          </p:cNvPr>
          <p:cNvCxnSpPr>
            <a:cxnSpLocks/>
          </p:cNvCxnSpPr>
          <p:nvPr/>
        </p:nvCxnSpPr>
        <p:spPr>
          <a:xfrm flipH="1">
            <a:off x="8292858" y="3791310"/>
            <a:ext cx="738997" cy="161888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51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85" y="184444"/>
            <a:ext cx="11567348" cy="1309687"/>
          </a:xfrm>
        </p:spPr>
        <p:txBody>
          <a:bodyPr>
            <a:norm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4D209834-3943-970B-1993-7FBBCB177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67" y="2290359"/>
            <a:ext cx="5542651" cy="3040631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633B21E9-639C-CFE5-EA93-B6000D90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74" y="5128959"/>
            <a:ext cx="5460520" cy="95642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250B2AD-3F93-CA9D-02AA-2CE00B4B36B8}"/>
              </a:ext>
            </a:extLst>
          </p:cNvPr>
          <p:cNvCxnSpPr/>
          <p:nvPr/>
        </p:nvCxnSpPr>
        <p:spPr>
          <a:xfrm>
            <a:off x="5638800" y="2971800"/>
            <a:ext cx="2481532" cy="186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3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89" y="250296"/>
            <a:ext cx="11755496" cy="1309687"/>
          </a:xfrm>
        </p:spPr>
        <p:txBody>
          <a:bodyPr>
            <a:norm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8E90179-BB2D-6EAD-9157-A864CB1D8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2256751"/>
            <a:ext cx="5219700" cy="2676525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5C33E157-EB29-882A-41C0-F34AEAD5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06" y="4864092"/>
            <a:ext cx="6351916" cy="1097967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7264613-8A22-CEA4-7E14-1EB02D2887C4}"/>
              </a:ext>
            </a:extLst>
          </p:cNvPr>
          <p:cNvCxnSpPr/>
          <p:nvPr/>
        </p:nvCxnSpPr>
        <p:spPr>
          <a:xfrm>
            <a:off x="5509404" y="2986177"/>
            <a:ext cx="1992701" cy="1604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780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56" y="287926"/>
            <a:ext cx="11595570" cy="1309687"/>
          </a:xfrm>
        </p:spPr>
        <p:txBody>
          <a:bodyPr>
            <a:norm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086B4071-988A-555A-0A6A-3B83D3836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69" y="2299883"/>
            <a:ext cx="5124450" cy="2676525"/>
          </a:xfrm>
        </p:spPr>
      </p:pic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BE887A4-57F6-5D79-C399-DBEA0515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40" y="5270405"/>
            <a:ext cx="6696973" cy="110485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C7DFB74-B3C8-817E-93B3-BECE86C621F4}"/>
              </a:ext>
            </a:extLst>
          </p:cNvPr>
          <p:cNvCxnSpPr/>
          <p:nvPr/>
        </p:nvCxnSpPr>
        <p:spPr>
          <a:xfrm>
            <a:off x="5466272" y="3086818"/>
            <a:ext cx="2179607" cy="18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61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A316C-2983-285B-2239-99EF9EC1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12" y="372593"/>
            <a:ext cx="11501495" cy="130968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 sz="3600" b="1"/>
              <a:t>Construcción de la base de datos usando sentencias </a:t>
            </a:r>
            <a:r>
              <a:rPr lang="es-MX" sz="3600" b="1" err="1"/>
              <a:t>ddl</a:t>
            </a:r>
            <a:r>
              <a:rPr lang="es-MX" sz="3600" b="1"/>
              <a:t> -</a:t>
            </a:r>
            <a:r>
              <a:rPr lang="es-MX" sz="3600" b="1" err="1"/>
              <a:t>bd</a:t>
            </a:r>
            <a:endParaRPr lang="es-ES" sz="3600" b="1" err="1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E9481EBA-5369-6CB3-A4BA-FBA630D94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77" r="35468" b="50498"/>
          <a:stretch/>
        </p:blipFill>
        <p:spPr>
          <a:xfrm>
            <a:off x="741871" y="1975202"/>
            <a:ext cx="6161816" cy="13178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110E231-33E8-10BD-5C86-F46D8371A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16" y="3300120"/>
            <a:ext cx="2850914" cy="318346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D16A30-97A6-F3EF-399A-A70A75FEDE73}"/>
              </a:ext>
            </a:extLst>
          </p:cNvPr>
          <p:cNvCxnSpPr/>
          <p:nvPr/>
        </p:nvCxnSpPr>
        <p:spPr>
          <a:xfrm>
            <a:off x="6937022" y="2529652"/>
            <a:ext cx="1791418" cy="1547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560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52" y="429038"/>
            <a:ext cx="11548533" cy="1422575"/>
          </a:xfrm>
        </p:spPr>
        <p:txBody>
          <a:bodyPr>
            <a:no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3" name="Marcador de contenido 2" descr="Diagrama&#10;&#10;Descripción generada automáticamente">
            <a:extLst>
              <a:ext uri="{FF2B5EF4-FFF2-40B4-BE49-F238E27FC236}">
                <a16:creationId xmlns:a16="http://schemas.microsoft.com/office/drawing/2014/main" id="{FD3A9F3B-9F00-C753-1020-E49264C1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17" y="2221197"/>
            <a:ext cx="5595848" cy="2210698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6113EED5-6CB3-AF1D-EC2B-8DC865D2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81" y="3668249"/>
            <a:ext cx="5129841" cy="2871426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0619B41-ADDE-EA8B-35D4-1C36CACA3325}"/>
              </a:ext>
            </a:extLst>
          </p:cNvPr>
          <p:cNvCxnSpPr/>
          <p:nvPr/>
        </p:nvCxnSpPr>
        <p:spPr>
          <a:xfrm>
            <a:off x="5638800" y="2971800"/>
            <a:ext cx="1561381" cy="1417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093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250296"/>
            <a:ext cx="11614385" cy="1309687"/>
          </a:xfrm>
        </p:spPr>
        <p:txBody>
          <a:bodyPr>
            <a:no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9" name="Marcador de contenido 8" descr="Diagrama&#10;&#10;Descripción generada automáticamente">
            <a:extLst>
              <a:ext uri="{FF2B5EF4-FFF2-40B4-BE49-F238E27FC236}">
                <a16:creationId xmlns:a16="http://schemas.microsoft.com/office/drawing/2014/main" id="{76A7E4A5-A627-0233-BA3C-F4F63298A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08" y="1620244"/>
            <a:ext cx="6227116" cy="2498490"/>
          </a:xfr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DAA29896-5238-3F7D-CFD1-AA446CAB0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52" y="4956513"/>
            <a:ext cx="5207940" cy="1488753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A133526-35E8-CCC5-6E88-6DFBFDC12110}"/>
              </a:ext>
            </a:extLst>
          </p:cNvPr>
          <p:cNvCxnSpPr/>
          <p:nvPr/>
        </p:nvCxnSpPr>
        <p:spPr>
          <a:xfrm>
            <a:off x="6228272" y="3072441"/>
            <a:ext cx="2337758" cy="15613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557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8519"/>
            <a:ext cx="11454458" cy="1441391"/>
          </a:xfrm>
        </p:spPr>
        <p:txBody>
          <a:bodyPr>
            <a:noAutofit/>
          </a:bodyPr>
          <a:lstStyle/>
          <a:p>
            <a:r>
              <a:rPr lang="es-MX" b="1"/>
              <a:t>CONSTRUCCIÓN DE LA BASE DE DATOS USANDO SENTENCIAS DDL- RELACIONES </a:t>
            </a:r>
            <a:endParaRPr lang="es-ES" b="1"/>
          </a:p>
        </p:txBody>
      </p:sp>
      <p:pic>
        <p:nvPicPr>
          <p:cNvPr id="3" name="Marcador de contenido 2" descr="Diagrama&#10;&#10;Descripción generada automáticamente">
            <a:extLst>
              <a:ext uri="{FF2B5EF4-FFF2-40B4-BE49-F238E27FC236}">
                <a16:creationId xmlns:a16="http://schemas.microsoft.com/office/drawing/2014/main" id="{91601950-32C5-4FF1-9D3B-2767F1542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490" y="2119194"/>
            <a:ext cx="5629275" cy="2000250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8FB346F7-C500-6AF7-C902-103CD4DA1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099" y="4812448"/>
            <a:ext cx="7387086" cy="1244388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1FC2247-96D2-5CA4-B8A4-2866020ACE51}"/>
              </a:ext>
            </a:extLst>
          </p:cNvPr>
          <p:cNvCxnSpPr/>
          <p:nvPr/>
        </p:nvCxnSpPr>
        <p:spPr>
          <a:xfrm>
            <a:off x="5638800" y="2971800"/>
            <a:ext cx="1791418" cy="1547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57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49" y="156223"/>
            <a:ext cx="11642606" cy="1337909"/>
          </a:xfrm>
        </p:spPr>
        <p:txBody>
          <a:bodyPr>
            <a:no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3" name="Marcador de contenido 2" descr="Diagrama&#10;&#10;Descripción generada automáticamente">
            <a:extLst>
              <a:ext uri="{FF2B5EF4-FFF2-40B4-BE49-F238E27FC236}">
                <a16:creationId xmlns:a16="http://schemas.microsoft.com/office/drawing/2014/main" id="{D1B1AA4A-C36B-06D1-6A7E-7426B100F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01" y="2067511"/>
            <a:ext cx="5457825" cy="1990725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902135F-F503-6EFE-EDB9-A65D58A3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23" y="4392911"/>
            <a:ext cx="5791200" cy="1997198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3E90805-8243-A32B-D5FF-405D6A7AAC5F}"/>
              </a:ext>
            </a:extLst>
          </p:cNvPr>
          <p:cNvCxnSpPr/>
          <p:nvPr/>
        </p:nvCxnSpPr>
        <p:spPr>
          <a:xfrm>
            <a:off x="5911970" y="3000555"/>
            <a:ext cx="1777041" cy="12307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63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8" y="80963"/>
            <a:ext cx="11435643" cy="1168576"/>
          </a:xfrm>
        </p:spPr>
        <p:txBody>
          <a:bodyPr>
            <a:no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3" name="Marcador de contenido 2" descr="Diagrama&#10;&#10;Descripción generada automáticamente">
            <a:extLst>
              <a:ext uri="{FF2B5EF4-FFF2-40B4-BE49-F238E27FC236}">
                <a16:creationId xmlns:a16="http://schemas.microsoft.com/office/drawing/2014/main" id="{F609AB32-187F-5AD3-F908-F3790D775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948" y="2293916"/>
            <a:ext cx="6196102" cy="1860250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1FD80C1-D346-8DFC-AC38-61296BD8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85" y="4290884"/>
            <a:ext cx="5805577" cy="2273137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95AEF0D-B55F-7115-48E3-85FB4AB5097D}"/>
              </a:ext>
            </a:extLst>
          </p:cNvPr>
          <p:cNvCxnSpPr/>
          <p:nvPr/>
        </p:nvCxnSpPr>
        <p:spPr>
          <a:xfrm>
            <a:off x="6472686" y="2770517"/>
            <a:ext cx="914400" cy="1345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81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4" y="154092"/>
            <a:ext cx="11981274" cy="1309687"/>
          </a:xfrm>
        </p:spPr>
        <p:txBody>
          <a:bodyPr>
            <a:no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47A804F-0D95-0A27-EBCD-39BA67181D6C}"/>
              </a:ext>
            </a:extLst>
          </p:cNvPr>
          <p:cNvCxnSpPr/>
          <p:nvPr/>
        </p:nvCxnSpPr>
        <p:spPr>
          <a:xfrm>
            <a:off x="5638800" y="2971800"/>
            <a:ext cx="1705154" cy="16332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7F03D23-31A6-C8C1-B19E-FA3D3EFE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25" y="4429182"/>
            <a:ext cx="4410973" cy="2427863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434E4EA-662C-1518-FC4B-33158A775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475" y="1461941"/>
            <a:ext cx="9601200" cy="2224560"/>
          </a:xfrm>
        </p:spPr>
      </p:pic>
    </p:spTree>
    <p:extLst>
      <p:ext uri="{BB962C8B-B14F-4D97-AF65-F5344CB8AC3E}">
        <p14:creationId xmlns:p14="http://schemas.microsoft.com/office/powerpoint/2010/main" val="3566360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96" y="259704"/>
            <a:ext cx="11191051" cy="1403761"/>
          </a:xfrm>
        </p:spPr>
        <p:txBody>
          <a:bodyPr>
            <a:no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3" name="Marcador de contenido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15EF9E85-C2EC-E7C1-7886-BE2421BA0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49" y="1718679"/>
            <a:ext cx="7496355" cy="2056142"/>
          </a:xfr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B53D1692-A0FD-DBBE-2E2B-E51DFC4B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664" y="4802445"/>
            <a:ext cx="6107501" cy="163820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66A6F4C-F505-B90E-3380-1471BD6EA988}"/>
              </a:ext>
            </a:extLst>
          </p:cNvPr>
          <p:cNvCxnSpPr/>
          <p:nvPr/>
        </p:nvCxnSpPr>
        <p:spPr>
          <a:xfrm>
            <a:off x="6297318" y="3771429"/>
            <a:ext cx="1263006" cy="104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322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0" y="137407"/>
            <a:ext cx="11557940" cy="1328501"/>
          </a:xfrm>
        </p:spPr>
        <p:txBody>
          <a:bodyPr>
            <a:no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3" name="Marcador de contenido 2" descr="Diagrama&#10;&#10;Descripción generada automáticamente">
            <a:extLst>
              <a:ext uri="{FF2B5EF4-FFF2-40B4-BE49-F238E27FC236}">
                <a16:creationId xmlns:a16="http://schemas.microsoft.com/office/drawing/2014/main" id="{27F886D7-92C1-E8D4-8C27-13E02EDD8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690" y="2248215"/>
            <a:ext cx="5781675" cy="1485900"/>
          </a:xfr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AC0DFEE-526A-19B6-6A22-3AEB96DA7975}"/>
              </a:ext>
            </a:extLst>
          </p:cNvPr>
          <p:cNvCxnSpPr/>
          <p:nvPr/>
        </p:nvCxnSpPr>
        <p:spPr>
          <a:xfrm>
            <a:off x="5825705" y="3604404"/>
            <a:ext cx="914400" cy="1345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2BF16E6-535D-1582-B4F7-BCF898E1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22" y="4982661"/>
            <a:ext cx="6668218" cy="11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65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85" y="184444"/>
            <a:ext cx="11680237" cy="1309687"/>
          </a:xfrm>
        </p:spPr>
        <p:txBody>
          <a:bodyPr>
            <a:norm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8ACC615C-31B7-A9AD-7892-0D8B60E2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13" y="1937742"/>
            <a:ext cx="6481314" cy="1876809"/>
          </a:xfr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65F9B9E-08DB-4D80-884C-EEFF233A8B5A}"/>
              </a:ext>
            </a:extLst>
          </p:cNvPr>
          <p:cNvCxnSpPr/>
          <p:nvPr/>
        </p:nvCxnSpPr>
        <p:spPr>
          <a:xfrm>
            <a:off x="5207478" y="3848819"/>
            <a:ext cx="914400" cy="1345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E7985485-5732-6EFA-0992-C278F21C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21" y="4320097"/>
            <a:ext cx="5460520" cy="23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6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22" y="269111"/>
            <a:ext cx="11567348" cy="1234428"/>
          </a:xfrm>
        </p:spPr>
        <p:txBody>
          <a:bodyPr>
            <a:normAutofit/>
          </a:bodyPr>
          <a:lstStyle/>
          <a:p>
            <a:r>
              <a:rPr lang="es-MX" b="1"/>
              <a:t>CONSTRUCCIÓN DE LA BASE DE DATOS USANDO SENTENCIAS DDL- RELACIONES</a:t>
            </a:r>
            <a:endParaRPr lang="es-ES" b="1"/>
          </a:p>
        </p:txBody>
      </p:sp>
      <p:pic>
        <p:nvPicPr>
          <p:cNvPr id="3" name="Marcador de contenido 2" descr="Diagrama&#10;&#10;Descripción generada automáticamente">
            <a:extLst>
              <a:ext uri="{FF2B5EF4-FFF2-40B4-BE49-F238E27FC236}">
                <a16:creationId xmlns:a16="http://schemas.microsoft.com/office/drawing/2014/main" id="{7886DEAB-1FF7-2138-4751-CEB1E319F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55" y="1877122"/>
            <a:ext cx="7322209" cy="1879301"/>
          </a:xfr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7C3665D-F1D0-A3D6-0E04-026E122F61B9}"/>
              </a:ext>
            </a:extLst>
          </p:cNvPr>
          <p:cNvCxnSpPr/>
          <p:nvPr/>
        </p:nvCxnSpPr>
        <p:spPr>
          <a:xfrm>
            <a:off x="5264988" y="3690668"/>
            <a:ext cx="914400" cy="1345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DEDEC679-5C81-ACCC-DD83-54F3AEDD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9" y="4656840"/>
            <a:ext cx="4741652" cy="22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6" y="189059"/>
            <a:ext cx="11783896" cy="932504"/>
          </a:xfrm>
        </p:spPr>
        <p:txBody>
          <a:bodyPr>
            <a:noAutofit/>
          </a:bodyPr>
          <a:lstStyle/>
          <a:p>
            <a:r>
              <a:rPr lang="es-MX" b="1"/>
              <a:t>CONSTRUCCIÓN DE LA BASE DE DATOS USANDO SENTENCIAS DDL- TABLAS</a:t>
            </a:r>
            <a:endParaRPr lang="es-ES" b="1"/>
          </a:p>
        </p:txBody>
      </p:sp>
      <p:pic>
        <p:nvPicPr>
          <p:cNvPr id="4" name="Marcador de contenido 3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BC537972-01FE-5CE3-4A8B-F780E406F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091" y="1557075"/>
            <a:ext cx="4244196" cy="2370646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B7F75AE5-0976-BED8-2611-F59345DB3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04" y="4797055"/>
            <a:ext cx="6323162" cy="1706494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8DB142C-067E-A969-A322-C08D088144EC}"/>
              </a:ext>
            </a:extLst>
          </p:cNvPr>
          <p:cNvCxnSpPr/>
          <p:nvPr/>
        </p:nvCxnSpPr>
        <p:spPr>
          <a:xfrm>
            <a:off x="4172310" y="2899914"/>
            <a:ext cx="3013493" cy="194956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1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01C31346-98CF-E1A9-9322-8C4608131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0" y="1745135"/>
            <a:ext cx="12065940" cy="1271936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95690D-38FC-BDFD-14DB-D0B0F465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59" y="3297710"/>
            <a:ext cx="3147718" cy="32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88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Texto&#10;&#10;Descripción generada automáticamente">
            <a:extLst>
              <a:ext uri="{FF2B5EF4-FFF2-40B4-BE49-F238E27FC236}">
                <a16:creationId xmlns:a16="http://schemas.microsoft.com/office/drawing/2014/main" id="{089B999E-4E97-62DC-82AE-CBFCADE20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437" y="1859417"/>
            <a:ext cx="11746088" cy="1391445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59652C75-5A31-84AA-313B-71272FE7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30" y="3545175"/>
            <a:ext cx="10438459" cy="31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6288A13A-9756-B1C1-E0AC-581D3B477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714196"/>
            <a:ext cx="11774311" cy="1032778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3729243-316A-C690-4F24-10E9D1DBE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59" y="2891824"/>
            <a:ext cx="3194755" cy="36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40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9AEDA107-5F96-E108-EED2-59F4751AC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336" y="1439470"/>
            <a:ext cx="8062823" cy="2226371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B679A199-C0F2-08AF-87CB-3ABFB562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60" y="3269369"/>
            <a:ext cx="4497237" cy="34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34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CBCF0A0-8CD8-7C79-665C-C82BBEF91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70" y="1717561"/>
            <a:ext cx="11774311" cy="1091898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8D9B282F-DFCE-7E54-8711-F123611A9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89" y="2900760"/>
            <a:ext cx="4257792" cy="37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12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C2828A7-AEAB-8EF9-A427-2FE5E40B9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48" y="1878672"/>
            <a:ext cx="11623792" cy="1352937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A87F1C54-2098-8996-29A4-62739C09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63" y="3361523"/>
            <a:ext cx="3693348" cy="35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22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0906FF4-98F1-A1E6-6D4D-71C855AFE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63" y="1757690"/>
            <a:ext cx="11661422" cy="1143345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96FB345C-E2CA-6109-B92B-F7B7BD1B2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919" y="2944129"/>
            <a:ext cx="4079051" cy="37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C755014-F9AC-0037-6FD2-8E1885BBE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63" y="1863002"/>
            <a:ext cx="11746088" cy="1224348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A59282F5-0B85-E670-D8E9-0674642D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15" y="3119808"/>
            <a:ext cx="3740385" cy="360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93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Texto&#10;&#10;Descripción generada automáticamente">
            <a:extLst>
              <a:ext uri="{FF2B5EF4-FFF2-40B4-BE49-F238E27FC236}">
                <a16:creationId xmlns:a16="http://schemas.microsoft.com/office/drawing/2014/main" id="{E2641B23-DFC4-72DC-F8C3-CDB769C65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22" y="1710523"/>
            <a:ext cx="12047125" cy="1717457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F085456B-C52F-3143-601F-5254276D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37" y="3599081"/>
            <a:ext cx="8707496" cy="30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1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8" name="Marcador de contenido 7" descr="Texto&#10;&#10;Descripción generada automáticamente">
            <a:extLst>
              <a:ext uri="{FF2B5EF4-FFF2-40B4-BE49-F238E27FC236}">
                <a16:creationId xmlns:a16="http://schemas.microsoft.com/office/drawing/2014/main" id="{C364253B-A778-D6B2-049D-EA0B2A706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06" y="1581747"/>
            <a:ext cx="9601200" cy="1697402"/>
          </a:xfrm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385F3AEA-3FC4-6259-DADE-84A9946E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192" y="2880228"/>
            <a:ext cx="5474898" cy="38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3B6B4-53FE-005C-8279-87F83A92D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63" y="240889"/>
            <a:ext cx="11763661" cy="1149761"/>
          </a:xfrm>
        </p:spPr>
        <p:txBody>
          <a:bodyPr>
            <a:normAutofit/>
          </a:bodyPr>
          <a:lstStyle/>
          <a:p>
            <a:r>
              <a:rPr lang="es-MX" b="1"/>
              <a:t>Construcción de la base de datos usando sentencias </a:t>
            </a:r>
            <a:r>
              <a:rPr lang="es-MX" b="1" err="1"/>
              <a:t>ddl</a:t>
            </a:r>
            <a:r>
              <a:rPr lang="es-MX" b="1"/>
              <a:t>- tablas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578A038C-CEE7-9F0B-15E2-EA3BE873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929" y="2801447"/>
            <a:ext cx="4669766" cy="321042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F15B74A-68B6-E44B-2BC4-08F6A1191396}"/>
              </a:ext>
            </a:extLst>
          </p:cNvPr>
          <p:cNvCxnSpPr/>
          <p:nvPr/>
        </p:nvCxnSpPr>
        <p:spPr>
          <a:xfrm>
            <a:off x="3956650" y="3345612"/>
            <a:ext cx="3214776" cy="828135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FC260AAE-1D4C-7C37-0772-5A33A2A24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71" y="1512795"/>
            <a:ext cx="2702858" cy="41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13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6" name="Marcador de contenido 5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669A58B5-0384-413F-F91F-A66A7AA5C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1633175"/>
            <a:ext cx="11145520" cy="1091337"/>
          </a:xfrm>
        </p:spPr>
      </p:pic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09CE2B9E-59A5-BCDE-D9D0-CCC563D3D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716805"/>
            <a:ext cx="6654800" cy="39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71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Texto&#10;&#10;Descripción generada automáticamente">
            <a:extLst>
              <a:ext uri="{FF2B5EF4-FFF2-40B4-BE49-F238E27FC236}">
                <a16:creationId xmlns:a16="http://schemas.microsoft.com/office/drawing/2014/main" id="{569995A3-88C8-8D62-B1DB-0B884FEC0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" y="1798739"/>
            <a:ext cx="11440160" cy="1501889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27E2A885-F508-C130-D8A0-E497A6CB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80" y="3428270"/>
            <a:ext cx="6969760" cy="326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04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69FFE0D-8A77-DA98-4BD4-8C50A8175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" y="1807397"/>
            <a:ext cx="12222480" cy="1616653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98167D12-37F5-535C-D8C0-8589290F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60" y="3632534"/>
            <a:ext cx="5110480" cy="312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41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7" name="Marcador de contenido 6" descr="Texto&#10;&#10;Descripción generada automáticamente">
            <a:extLst>
              <a:ext uri="{FF2B5EF4-FFF2-40B4-BE49-F238E27FC236}">
                <a16:creationId xmlns:a16="http://schemas.microsoft.com/office/drawing/2014/main" id="{F4A52A0B-7A05-8870-E942-677E07635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" y="1771413"/>
            <a:ext cx="11369040" cy="1576861"/>
          </a:xfrm>
        </p:spPr>
      </p:pic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D0858B9B-8E9A-B662-B646-12C649B1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3657283"/>
            <a:ext cx="8554720" cy="3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57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Texto&#10;&#10;Descripción generada automáticamente">
            <a:extLst>
              <a:ext uri="{FF2B5EF4-FFF2-40B4-BE49-F238E27FC236}">
                <a16:creationId xmlns:a16="http://schemas.microsoft.com/office/drawing/2014/main" id="{6EDAD699-CCB5-25BC-9E27-8C0F2083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796" y="1816799"/>
            <a:ext cx="9601200" cy="1802391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FB16A746-FE0B-BEC6-765E-E7416F08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721" y="4055671"/>
            <a:ext cx="7875916" cy="26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F5C30375-5C2B-90FD-B593-4CF6E43D7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40" y="1872407"/>
            <a:ext cx="11511280" cy="1303753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A5D0EF90-86F0-F9A6-40EA-10DC71C4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280" y="3302626"/>
            <a:ext cx="4348480" cy="34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49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Texto&#10;&#10;Descripción generada automáticamente">
            <a:extLst>
              <a:ext uri="{FF2B5EF4-FFF2-40B4-BE49-F238E27FC236}">
                <a16:creationId xmlns:a16="http://schemas.microsoft.com/office/drawing/2014/main" id="{EBB62BFD-0C2B-AF9A-48D1-2CC6B5325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13" y="1857090"/>
            <a:ext cx="9601200" cy="1836828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E2E34362-B57A-2933-473B-0B2ECD88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740" y="3500430"/>
            <a:ext cx="7775275" cy="34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38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439E4AE-AB1E-80A5-E4B8-CEDEB7984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9" y="1567867"/>
            <a:ext cx="11944709" cy="1782669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3E9C96CD-AE03-4C58-B6D3-E48B4DDEC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49" y="3507329"/>
            <a:ext cx="3355521" cy="32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08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</a:t>
            </a:r>
            <a:r>
              <a:rPr lang="es-MX" sz="3200" b="1" err="1"/>
              <a:t>inserts</a:t>
            </a:r>
            <a:endParaRPr lang="es-ES" sz="3200" b="1" err="1"/>
          </a:p>
        </p:txBody>
      </p:sp>
      <p:pic>
        <p:nvPicPr>
          <p:cNvPr id="3" name="Marcador de contenido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D16C29D-748A-CAEE-9637-4EFBAD60E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93" y="1715744"/>
            <a:ext cx="11261271" cy="2014771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728C8014-DB43-62C1-DB90-75582BC9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936" y="3918611"/>
            <a:ext cx="3178628" cy="27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64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 - cristian</a:t>
            </a:r>
            <a:endParaRPr lang="es-ES" sz="3200" b="1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AE031-1E3F-E8B5-D1DD-E3D767CE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5" y="1844997"/>
            <a:ext cx="11427124" cy="142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B2BAE-77E3-9F17-94F6-AF52F130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4" y="3337641"/>
            <a:ext cx="11096445" cy="1979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BE67B-6FF6-8820-885F-759C5EF4101E}"/>
              </a:ext>
            </a:extLst>
          </p:cNvPr>
          <p:cNvSpPr txBox="1"/>
          <p:nvPr/>
        </p:nvSpPr>
        <p:spPr>
          <a:xfrm>
            <a:off x="267419" y="5745192"/>
            <a:ext cx="116140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SELECT </a:t>
            </a:r>
            <a:r>
              <a:rPr lang="en-US" sz="1200" err="1"/>
              <a:t>dv.Id_devolucion</a:t>
            </a:r>
            <a:r>
              <a:rPr lang="en-US" sz="1200"/>
              <a:t>, </a:t>
            </a:r>
            <a:r>
              <a:rPr lang="en-US" sz="1200" err="1"/>
              <a:t>dv.Fecha_devolucion</a:t>
            </a:r>
            <a:r>
              <a:rPr lang="en-US" sz="1200"/>
              <a:t>, </a:t>
            </a:r>
            <a:r>
              <a:rPr lang="en-US" sz="1200" err="1"/>
              <a:t>l.Centro_comercial</a:t>
            </a:r>
            <a:r>
              <a:rPr lang="en-US" sz="1200"/>
              <a:t>, </a:t>
            </a:r>
            <a:r>
              <a:rPr lang="en-US" sz="1200" err="1"/>
              <a:t>l.Num_local</a:t>
            </a:r>
            <a:r>
              <a:rPr lang="en-US" sz="1200"/>
              <a:t>, SUM(</a:t>
            </a:r>
            <a:r>
              <a:rPr lang="en-US" sz="1200" err="1"/>
              <a:t>dv.PK_fk_producto</a:t>
            </a:r>
            <a:r>
              <a:rPr lang="en-US" sz="1200"/>
              <a:t>) AS </a:t>
            </a:r>
            <a:r>
              <a:rPr lang="en-US" sz="1200" err="1"/>
              <a:t>Total_devoluciones</a:t>
            </a:r>
            <a:r>
              <a:rPr lang="en-US" sz="1200"/>
              <a:t>, </a:t>
            </a:r>
            <a:r>
              <a:rPr lang="en-US" sz="1200" err="1"/>
              <a:t>v.Id_venta</a:t>
            </a:r>
            <a:r>
              <a:rPr lang="en-US" sz="1200"/>
              <a:t>, </a:t>
            </a:r>
            <a:r>
              <a:rPr lang="en-US" sz="1200" err="1"/>
              <a:t>v.Fecha_venta</a:t>
            </a:r>
            <a:r>
              <a:rPr lang="en-US" sz="1200"/>
              <a:t>, </a:t>
            </a:r>
            <a:r>
              <a:rPr lang="en-US" sz="1200" err="1"/>
              <a:t>v.Totalvalor_venta</a:t>
            </a:r>
            <a:r>
              <a:rPr lang="en-US" sz="1200"/>
              <a:t> FROM </a:t>
            </a:r>
            <a:r>
              <a:rPr lang="en-US" sz="1200" err="1"/>
              <a:t>devoluciones_locales</a:t>
            </a:r>
            <a:r>
              <a:rPr lang="en-US" sz="1200"/>
              <a:t> AS dv INNER JOIN locales AS l ON </a:t>
            </a:r>
            <a:r>
              <a:rPr lang="en-US" sz="1200" err="1"/>
              <a:t>dv.PK_fk_numlocal</a:t>
            </a:r>
            <a:r>
              <a:rPr lang="en-US" sz="1200"/>
              <a:t> = </a:t>
            </a:r>
            <a:r>
              <a:rPr lang="en-US" sz="1200" err="1"/>
              <a:t>l.Num_local</a:t>
            </a:r>
            <a:r>
              <a:rPr lang="en-US" sz="1200"/>
              <a:t> INNER JOIN </a:t>
            </a:r>
            <a:r>
              <a:rPr lang="en-US" sz="1200" err="1"/>
              <a:t>ventas</a:t>
            </a:r>
            <a:r>
              <a:rPr lang="en-US" sz="1200"/>
              <a:t> AS v ON </a:t>
            </a:r>
            <a:r>
              <a:rPr lang="en-US" sz="1200" err="1"/>
              <a:t>v.Id_venta</a:t>
            </a:r>
            <a:r>
              <a:rPr lang="en-US" sz="1200"/>
              <a:t> = </a:t>
            </a:r>
            <a:r>
              <a:rPr lang="en-US" sz="1200" err="1"/>
              <a:t>l.Num_local</a:t>
            </a:r>
            <a:r>
              <a:rPr lang="en-US" sz="1200"/>
              <a:t> WHERE </a:t>
            </a:r>
            <a:r>
              <a:rPr lang="en-US" sz="1200" err="1"/>
              <a:t>v.Totalvalor_venta</a:t>
            </a:r>
            <a:r>
              <a:rPr lang="en-US" sz="1200"/>
              <a:t> &gt;= 200 GROUP BY </a:t>
            </a:r>
            <a:r>
              <a:rPr lang="en-US" sz="1200" err="1"/>
              <a:t>l.Centro_comercial</a:t>
            </a:r>
            <a:r>
              <a:rPr lang="en-US" sz="1200"/>
              <a:t>, </a:t>
            </a:r>
            <a:r>
              <a:rPr lang="en-US" sz="1200" err="1"/>
              <a:t>l.Num_local</a:t>
            </a:r>
            <a:r>
              <a:rPr lang="en-US" sz="120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0427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04" y="193852"/>
            <a:ext cx="11877792" cy="1309687"/>
          </a:xfrm>
        </p:spPr>
        <p:txBody>
          <a:bodyPr>
            <a:no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pic>
        <p:nvPicPr>
          <p:cNvPr id="4" name="Marcador de contenido 3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BAC97334-40A9-514B-9E2B-5CED14387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59" y="2919789"/>
            <a:ext cx="2502199" cy="1924409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B7822231-187F-D1F4-A9C8-8C0946E1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98" y="4656163"/>
            <a:ext cx="6049992" cy="1499447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6444F3B-A01A-4B71-100A-8FF786A44F3B}"/>
              </a:ext>
            </a:extLst>
          </p:cNvPr>
          <p:cNvCxnSpPr/>
          <p:nvPr/>
        </p:nvCxnSpPr>
        <p:spPr>
          <a:xfrm>
            <a:off x="3611593" y="3575649"/>
            <a:ext cx="2610928" cy="1029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83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 - cristian</a:t>
            </a:r>
            <a:endParaRPr lang="es-ES" sz="3200" b="1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BE67B-6FF6-8820-885F-759C5EF4101E}"/>
              </a:ext>
            </a:extLst>
          </p:cNvPr>
          <p:cNvSpPr txBox="1"/>
          <p:nvPr/>
        </p:nvSpPr>
        <p:spPr>
          <a:xfrm>
            <a:off x="267419" y="5745192"/>
            <a:ext cx="116140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80891-1D16-95D1-72C9-39259BA49444}"/>
              </a:ext>
            </a:extLst>
          </p:cNvPr>
          <p:cNvSpPr txBox="1"/>
          <p:nvPr/>
        </p:nvSpPr>
        <p:spPr>
          <a:xfrm>
            <a:off x="324983" y="2823932"/>
            <a:ext cx="433305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SELECT </a:t>
            </a:r>
            <a:r>
              <a:rPr lang="en-US" err="1"/>
              <a:t>p.Id_pedido</a:t>
            </a:r>
            <a:r>
              <a:rPr lang="en-US"/>
              <a:t>, </a:t>
            </a:r>
            <a:r>
              <a:rPr lang="en-US" err="1"/>
              <a:t>pr.Modelo_producto</a:t>
            </a:r>
            <a:r>
              <a:rPr lang="en-US"/>
              <a:t> AS Producto, CONCAT(</a:t>
            </a:r>
            <a:r>
              <a:rPr lang="en-US" err="1"/>
              <a:t>u.Primer_nombre</a:t>
            </a:r>
            <a:r>
              <a:rPr lang="en-US"/>
              <a:t>, ' ', </a:t>
            </a:r>
            <a:r>
              <a:rPr lang="en-US" err="1"/>
              <a:t>u.Primer_apellido</a:t>
            </a:r>
            <a:r>
              <a:rPr lang="en-US"/>
              <a:t>) AS </a:t>
            </a:r>
            <a:r>
              <a:rPr lang="en-US" err="1"/>
              <a:t>Cliente</a:t>
            </a:r>
            <a:r>
              <a:rPr lang="en-US"/>
              <a:t>, </a:t>
            </a:r>
            <a:r>
              <a:rPr lang="en-US" err="1"/>
              <a:t>p.Fecha_pedido</a:t>
            </a:r>
            <a:r>
              <a:rPr lang="en-US"/>
              <a:t>, </a:t>
            </a:r>
            <a:r>
              <a:rPr lang="en-US" err="1"/>
              <a:t>p.Valor_total_pedido</a:t>
            </a:r>
            <a:r>
              <a:rPr lang="en-US"/>
              <a:t> FROM </a:t>
            </a:r>
            <a:r>
              <a:rPr lang="en-US" err="1"/>
              <a:t>pedidos</a:t>
            </a:r>
            <a:r>
              <a:rPr lang="en-US"/>
              <a:t> p LEFT JOIN </a:t>
            </a:r>
            <a:r>
              <a:rPr lang="en-US" err="1"/>
              <a:t>producto</a:t>
            </a:r>
            <a:r>
              <a:rPr lang="en-US"/>
              <a:t> pr ON </a:t>
            </a:r>
            <a:r>
              <a:rPr lang="en-US" err="1"/>
              <a:t>p.PK_fk_Idproducto_pedido</a:t>
            </a:r>
            <a:r>
              <a:rPr lang="en-US"/>
              <a:t> = </a:t>
            </a:r>
            <a:r>
              <a:rPr lang="en-US" err="1"/>
              <a:t>pr.Id_producto</a:t>
            </a:r>
            <a:r>
              <a:rPr lang="en-US"/>
              <a:t> LEFT JOIN </a:t>
            </a:r>
            <a:r>
              <a:rPr lang="en-US" err="1"/>
              <a:t>usuario</a:t>
            </a:r>
            <a:r>
              <a:rPr lang="en-US"/>
              <a:t> u ON </a:t>
            </a:r>
            <a:r>
              <a:rPr lang="en-US" err="1"/>
              <a:t>p.Telefono_cliente</a:t>
            </a:r>
            <a:r>
              <a:rPr lang="en-US"/>
              <a:t> = </a:t>
            </a:r>
            <a:r>
              <a:rPr lang="en-US" err="1"/>
              <a:t>u.Telefono_contacto</a:t>
            </a:r>
            <a:r>
              <a:rPr lang="en-US"/>
              <a:t> WHERE DAY(</a:t>
            </a:r>
            <a:r>
              <a:rPr lang="en-US" err="1"/>
              <a:t>p.Fecha_pedido</a:t>
            </a:r>
            <a:r>
              <a:rPr lang="en-US"/>
              <a:t>) IN (1, 2, 5, 8, 9, 10, 14, 15) AND YEAR(</a:t>
            </a:r>
            <a:r>
              <a:rPr lang="en-US" err="1"/>
              <a:t>p.Fecha_pedido</a:t>
            </a:r>
            <a:r>
              <a:rPr lang="en-US"/>
              <a:t>) = 2023 GROUP BY </a:t>
            </a:r>
            <a:r>
              <a:rPr lang="en-US" err="1"/>
              <a:t>p.Id_pedido</a:t>
            </a:r>
            <a:r>
              <a:rPr lang="en-US"/>
              <a:t>;</a:t>
            </a:r>
            <a:endParaRPr lang="es-ES"/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6DDF191-2132-FA82-A175-4113869A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1921341"/>
            <a:ext cx="11557940" cy="748132"/>
          </a:xfrm>
          <a:prstGeom prst="rect">
            <a:avLst/>
          </a:prstGeom>
        </p:spPr>
      </p:pic>
      <p:pic>
        <p:nvPicPr>
          <p:cNvPr id="5" name="Imagen 4" descr="Interfaz de usuario gráfica, Texto, Aplicación, Tabla&#10;&#10;Descripción generada automáticamente">
            <a:extLst>
              <a:ext uri="{FF2B5EF4-FFF2-40B4-BE49-F238E27FC236}">
                <a16:creationId xmlns:a16="http://schemas.microsoft.com/office/drawing/2014/main" id="{5AE2C267-B181-F7FA-0870-1B2E739F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59" y="3148408"/>
            <a:ext cx="6826014" cy="26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0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3186D-4C2A-7FC2-F22E-7B427AC4C301}"/>
              </a:ext>
            </a:extLst>
          </p:cNvPr>
          <p:cNvSpPr txBox="1"/>
          <p:nvPr/>
        </p:nvSpPr>
        <p:spPr>
          <a:xfrm>
            <a:off x="557130" y="1316675"/>
            <a:ext cx="428157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SELECT pr.Modelo_producto AS Producto, b.Ubicacion_bodega AS Bodega, IFNULL(SUM(ep.Cantidad_entradas_producto), 0) AS Cantidad_Entrada, IFNULL(SUM(sp.Cantidad_salidas_producto), 0) AS Cantidad_Salida FROM producto pr LEFT JOIN entradas_productos ep ON pr.Id_producto = ep.PK_fk_marcaproducto_entradas LEFT JOIN bodegas b ON ep.PK_fk_idbodega_entradas = b.Id_bodega RIGHT JOIN salidas_productos sp ON pr.Id_producto = sp.PK_fk_marcaproducto_salidas GROUP BY pr.Modelo_producto, b.Ubicacion_bodega; </a:t>
            </a: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6C33EDB3-7D3A-1BCD-975A-2204AAA1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7" y="454936"/>
            <a:ext cx="11187952" cy="473239"/>
          </a:xfrm>
          <a:prstGeom prst="rect">
            <a:avLst/>
          </a:prstGeom>
        </p:spPr>
      </p:pic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7266756A-E5DF-666B-A061-108CFA1A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3725"/>
            <a:ext cx="4446494" cy="58315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D8BE03-EBA8-7699-FF2C-32DCE65624B7}"/>
              </a:ext>
            </a:extLst>
          </p:cNvPr>
          <p:cNvSpPr txBox="1"/>
          <p:nvPr/>
        </p:nvSpPr>
        <p:spPr>
          <a:xfrm>
            <a:off x="462844" y="114770"/>
            <a:ext cx="10927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b="1" cap="all"/>
              <a:t>USO DE LA BASE DE DATOS A TRAVÉS DE SENTENCIAS DML (SQL)- JOINS - CRISTIAN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4051226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 - cristian</a:t>
            </a:r>
            <a:endParaRPr lang="es-ES" sz="3200" b="1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BE67B-6FF6-8820-885F-759C5EF4101E}"/>
              </a:ext>
            </a:extLst>
          </p:cNvPr>
          <p:cNvSpPr txBox="1"/>
          <p:nvPr/>
        </p:nvSpPr>
        <p:spPr>
          <a:xfrm>
            <a:off x="267419" y="5745192"/>
            <a:ext cx="116140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240E23-543B-BDF8-017C-335897BF401A}"/>
              </a:ext>
            </a:extLst>
          </p:cNvPr>
          <p:cNvSpPr txBox="1"/>
          <p:nvPr/>
        </p:nvSpPr>
        <p:spPr>
          <a:xfrm>
            <a:off x="519289" y="2447808"/>
            <a:ext cx="290312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hlinkClick r:id="rId2"/>
              </a:rPr>
              <a:t>SELECT</a:t>
            </a:r>
            <a:r>
              <a:rPr lang="en-US" sz="1600"/>
              <a:t> bodegas.Id_bodega,bodegas.Ubicacion_bodega,bodegas.PK_fk_marcaproducto_bode,producto.Modelo_producto, producto.Color_producto,producto.Precio_producto, inventario.Cantidad_disponible_producto FROM producto INNER JOIN inventario ON producto.Id_producto = inventario.Pk_fk_producto INNER JOIN bodegas ON producto.PK_fk_marca_producto = bodegas.PK_fk_marcaproducto_bode;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54A834-B608-4365-0E1D-093232D7B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9" y="1803143"/>
            <a:ext cx="11294532" cy="542378"/>
          </a:xfrm>
          <a:prstGeom prst="rect">
            <a:avLst/>
          </a:prstGeom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EE4C2F6-C060-6CD7-8637-9D908E7D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437" y="2611521"/>
            <a:ext cx="8500533" cy="30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62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JOINS-</a:t>
            </a:r>
            <a:r>
              <a:rPr lang="es-MX" sz="3200" b="1" err="1"/>
              <a:t>sebastian</a:t>
            </a:r>
            <a:endParaRPr lang="es-ES" sz="3200" b="1" err="1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3FEBB04-DB80-1478-B2AC-A00762EF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17" y="1816490"/>
            <a:ext cx="4051540" cy="470723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s-ES">
                <a:ea typeface="+mn-lt"/>
                <a:cs typeface="+mn-lt"/>
              </a:rPr>
              <a:t>SELECT </a:t>
            </a:r>
            <a:r>
              <a:rPr lang="es-ES" err="1">
                <a:ea typeface="+mn-lt"/>
                <a:cs typeface="+mn-lt"/>
              </a:rPr>
              <a:t>p.Id_producto</a:t>
            </a:r>
            <a:r>
              <a:rPr lang="es-ES">
                <a:ea typeface="+mn-lt"/>
                <a:cs typeface="+mn-lt"/>
              </a:rPr>
              <a:t> AS </a:t>
            </a:r>
            <a:r>
              <a:rPr lang="es-ES" err="1">
                <a:ea typeface="+mn-lt"/>
                <a:cs typeface="+mn-lt"/>
              </a:rPr>
              <a:t>Producto_ID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p.Modelo_producto</a:t>
            </a:r>
            <a:r>
              <a:rPr lang="es-ES">
                <a:ea typeface="+mn-lt"/>
                <a:cs typeface="+mn-lt"/>
              </a:rPr>
              <a:t> AS Modelo, </a:t>
            </a:r>
            <a:r>
              <a:rPr lang="es-ES" err="1">
                <a:ea typeface="+mn-lt"/>
                <a:cs typeface="+mn-lt"/>
              </a:rPr>
              <a:t>m.Nom_marca_producto</a:t>
            </a:r>
            <a:r>
              <a:rPr lang="es-ES">
                <a:ea typeface="+mn-lt"/>
                <a:cs typeface="+mn-lt"/>
              </a:rPr>
              <a:t> AS Marca, </a:t>
            </a:r>
            <a:r>
              <a:rPr lang="es-ES" err="1">
                <a:ea typeface="+mn-lt"/>
                <a:cs typeface="+mn-lt"/>
              </a:rPr>
              <a:t>e.Cantidad_entradas_producto</a:t>
            </a:r>
            <a:r>
              <a:rPr lang="es-ES">
                <a:ea typeface="+mn-lt"/>
                <a:cs typeface="+mn-lt"/>
              </a:rPr>
              <a:t> AS </a:t>
            </a:r>
            <a:r>
              <a:rPr lang="es-ES" err="1">
                <a:ea typeface="+mn-lt"/>
                <a:cs typeface="+mn-lt"/>
              </a:rPr>
              <a:t>Cantidad_Entrada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s.Cantidad_salidas_producto</a:t>
            </a:r>
            <a:r>
              <a:rPr lang="es-ES">
                <a:ea typeface="+mn-lt"/>
                <a:cs typeface="+mn-lt"/>
              </a:rPr>
              <a:t> AS </a:t>
            </a:r>
            <a:r>
              <a:rPr lang="es-ES" err="1">
                <a:ea typeface="+mn-lt"/>
                <a:cs typeface="+mn-lt"/>
              </a:rPr>
              <a:t>Cantidad_Salida</a:t>
            </a:r>
          </a:p>
          <a:p>
            <a:r>
              <a:rPr lang="es-ES">
                <a:ea typeface="+mn-lt"/>
                <a:cs typeface="+mn-lt"/>
              </a:rPr>
              <a:t>FROM producto AS p</a:t>
            </a:r>
          </a:p>
          <a:p>
            <a:r>
              <a:rPr lang="es-ES">
                <a:ea typeface="+mn-lt"/>
                <a:cs typeface="+mn-lt"/>
              </a:rPr>
              <a:t>JOIN </a:t>
            </a:r>
            <a:r>
              <a:rPr lang="es-ES" err="1">
                <a:ea typeface="+mn-lt"/>
                <a:cs typeface="+mn-lt"/>
              </a:rPr>
              <a:t>marca_producto</a:t>
            </a:r>
            <a:r>
              <a:rPr lang="es-ES">
                <a:ea typeface="+mn-lt"/>
                <a:cs typeface="+mn-lt"/>
              </a:rPr>
              <a:t> AS m ON </a:t>
            </a:r>
            <a:r>
              <a:rPr lang="es-ES" err="1">
                <a:ea typeface="+mn-lt"/>
                <a:cs typeface="+mn-lt"/>
              </a:rPr>
              <a:t>p.PK_fk_marca_producto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m.Nom_marca_producto</a:t>
            </a:r>
          </a:p>
          <a:p>
            <a:r>
              <a:rPr lang="es-ES">
                <a:ea typeface="+mn-lt"/>
                <a:cs typeface="+mn-lt"/>
              </a:rPr>
              <a:t>JOIN </a:t>
            </a:r>
            <a:r>
              <a:rPr lang="es-ES" err="1">
                <a:ea typeface="+mn-lt"/>
                <a:cs typeface="+mn-lt"/>
              </a:rPr>
              <a:t>entradas_productos</a:t>
            </a:r>
            <a:r>
              <a:rPr lang="es-ES">
                <a:ea typeface="+mn-lt"/>
                <a:cs typeface="+mn-lt"/>
              </a:rPr>
              <a:t> AS e ON </a:t>
            </a:r>
            <a:r>
              <a:rPr lang="es-ES" err="1">
                <a:ea typeface="+mn-lt"/>
                <a:cs typeface="+mn-lt"/>
              </a:rPr>
              <a:t>p.Id_producto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e.PK_fk_marcaproducto_entradas</a:t>
            </a:r>
          </a:p>
          <a:p>
            <a:r>
              <a:rPr lang="es-ES">
                <a:ea typeface="+mn-lt"/>
                <a:cs typeface="+mn-lt"/>
              </a:rPr>
              <a:t>JOIN </a:t>
            </a:r>
            <a:r>
              <a:rPr lang="es-ES" err="1">
                <a:ea typeface="+mn-lt"/>
                <a:cs typeface="+mn-lt"/>
              </a:rPr>
              <a:t>salidas_productos</a:t>
            </a:r>
            <a:r>
              <a:rPr lang="es-ES">
                <a:ea typeface="+mn-lt"/>
                <a:cs typeface="+mn-lt"/>
              </a:rPr>
              <a:t> AS s ON </a:t>
            </a:r>
            <a:r>
              <a:rPr lang="es-ES" err="1">
                <a:ea typeface="+mn-lt"/>
                <a:cs typeface="+mn-lt"/>
              </a:rPr>
              <a:t>p.Id_producto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s.PK_fk_marcaproducto_salidas</a:t>
            </a:r>
          </a:p>
          <a:p>
            <a:r>
              <a:rPr lang="es-ES">
                <a:ea typeface="+mn-lt"/>
                <a:cs typeface="+mn-lt"/>
              </a:rPr>
              <a:t>LIMIT 10;</a:t>
            </a:r>
            <a:endParaRPr lang="es-ES"/>
          </a:p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3599E-2654-8820-346D-D631603E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117" y="1542059"/>
            <a:ext cx="8379123" cy="826522"/>
          </a:xfrm>
          <a:prstGeom prst="rect">
            <a:avLst/>
          </a:prstGeom>
        </p:spPr>
      </p:pic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2CADD1B1-6582-3BA6-62E4-0E6CB1EF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5" y="2497751"/>
            <a:ext cx="7746520" cy="39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3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JOINS-sebastian</a:t>
            </a:r>
            <a:endParaRPr lang="es-ES" sz="3200" b="1" err="1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3FEBB04-DB80-1478-B2AC-A00762EF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75" y="1888377"/>
            <a:ext cx="3677727" cy="47791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SELECT </a:t>
            </a:r>
            <a:r>
              <a:rPr lang="es-ES" err="1">
                <a:ea typeface="+mn-lt"/>
                <a:cs typeface="+mn-lt"/>
              </a:rPr>
              <a:t>jb.Tdoc_jefebodega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jb.Id_jefe_bodega</a:t>
            </a:r>
            <a:r>
              <a:rPr lang="es-ES">
                <a:ea typeface="+mn-lt"/>
                <a:cs typeface="+mn-lt"/>
              </a:rPr>
              <a:t>, GROUP_CONCAT(</a:t>
            </a:r>
            <a:r>
              <a:rPr lang="es-ES" err="1">
                <a:ea typeface="+mn-lt"/>
                <a:cs typeface="+mn-lt"/>
              </a:rPr>
              <a:t>b.Ubicacion_bodega</a:t>
            </a:r>
            <a:r>
              <a:rPr lang="es-ES">
                <a:ea typeface="+mn-lt"/>
                <a:cs typeface="+mn-lt"/>
              </a:rPr>
              <a:t> SEPARATOR ', ') AS </a:t>
            </a:r>
            <a:r>
              <a:rPr lang="es-ES" err="1">
                <a:ea typeface="+mn-lt"/>
                <a:cs typeface="+mn-lt"/>
              </a:rPr>
              <a:t>Bodegas_Asignadas</a:t>
            </a:r>
            <a:r>
              <a:rPr lang="es-ES">
                <a:ea typeface="+mn-lt"/>
                <a:cs typeface="+mn-lt"/>
              </a:rPr>
              <a:t> FROM </a:t>
            </a:r>
            <a:r>
              <a:rPr lang="es-ES" err="1">
                <a:ea typeface="+mn-lt"/>
                <a:cs typeface="+mn-lt"/>
              </a:rPr>
              <a:t>jefe_bodega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jb</a:t>
            </a:r>
            <a:r>
              <a:rPr lang="es-ES">
                <a:ea typeface="+mn-lt"/>
                <a:cs typeface="+mn-lt"/>
              </a:rPr>
              <a:t> INNER JOIN </a:t>
            </a:r>
            <a:r>
              <a:rPr lang="es-ES" err="1">
                <a:ea typeface="+mn-lt"/>
                <a:cs typeface="+mn-lt"/>
              </a:rPr>
              <a:t>jefebodega_has_bodegas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jh</a:t>
            </a:r>
            <a:r>
              <a:rPr lang="es-ES">
                <a:ea typeface="+mn-lt"/>
                <a:cs typeface="+mn-lt"/>
              </a:rPr>
              <a:t> ON </a:t>
            </a:r>
            <a:r>
              <a:rPr lang="es-ES" err="1">
                <a:ea typeface="+mn-lt"/>
                <a:cs typeface="+mn-lt"/>
              </a:rPr>
              <a:t>jb.Id_jefe_bodega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jh.Jefebodega_id_jefebodega</a:t>
            </a:r>
            <a:r>
              <a:rPr lang="es-ES">
                <a:ea typeface="+mn-lt"/>
                <a:cs typeface="+mn-lt"/>
              </a:rPr>
              <a:t> INNER JOIN bodegas b ON </a:t>
            </a:r>
            <a:r>
              <a:rPr lang="es-ES" err="1">
                <a:ea typeface="+mn-lt"/>
                <a:cs typeface="+mn-lt"/>
              </a:rPr>
              <a:t>jh.Bodega_id_bodega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b.Id_bodega</a:t>
            </a:r>
            <a:r>
              <a:rPr lang="es-ES">
                <a:ea typeface="+mn-lt"/>
                <a:cs typeface="+mn-lt"/>
              </a:rPr>
              <a:t> GROUP BY </a:t>
            </a:r>
            <a:r>
              <a:rPr lang="es-ES" err="1">
                <a:ea typeface="+mn-lt"/>
                <a:cs typeface="+mn-lt"/>
              </a:rPr>
              <a:t>jb.Tdoc_jefebodega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jb.Id_jefe_bodega</a:t>
            </a:r>
            <a:r>
              <a:rPr lang="es-ES">
                <a:ea typeface="+mn-lt"/>
                <a:cs typeface="+mn-lt"/>
              </a:rPr>
              <a:t>;</a:t>
            </a:r>
          </a:p>
          <a:p>
            <a:endParaRPr lang="es-ES"/>
          </a:p>
          <a:p>
            <a:endParaRPr lang="es-ES"/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DC0FBE8-2D8A-208C-7B19-4026B1D8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91" y="1572438"/>
            <a:ext cx="8393501" cy="8232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7606E2-F57F-2D30-CB6D-016778A75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15" y="3084268"/>
            <a:ext cx="7990934" cy="18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06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JOINS-</a:t>
            </a:r>
            <a:r>
              <a:rPr lang="es-MX" sz="3200" b="1" err="1"/>
              <a:t>sebastian</a:t>
            </a:r>
            <a:endParaRPr lang="es-ES" sz="3200" b="1" err="1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3FEBB04-DB80-1478-B2AC-A00762EF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13" y="1902754"/>
            <a:ext cx="4612257" cy="483663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ES">
                <a:ea typeface="+mn-lt"/>
                <a:cs typeface="+mn-lt"/>
              </a:rPr>
              <a:t>SELECT </a:t>
            </a:r>
            <a:r>
              <a:rPr lang="es-ES" err="1">
                <a:ea typeface="+mn-lt"/>
                <a:cs typeface="+mn-lt"/>
              </a:rPr>
              <a:t>e.Fecha_entrada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p.Modelo_producto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e.Cantidad_entradas_producto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b.Ubicacion_bodega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pr.Nombre_usuario</a:t>
            </a:r>
            <a:r>
              <a:rPr lang="es-ES">
                <a:ea typeface="+mn-lt"/>
                <a:cs typeface="+mn-lt"/>
              </a:rPr>
              <a:t> AS Proveedor</a:t>
            </a:r>
            <a:endParaRPr lang="es-ES"/>
          </a:p>
          <a:p>
            <a:r>
              <a:rPr lang="es-ES">
                <a:ea typeface="+mn-lt"/>
                <a:cs typeface="+mn-lt"/>
              </a:rPr>
              <a:t>FROM </a:t>
            </a:r>
            <a:r>
              <a:rPr lang="es-ES" err="1">
                <a:ea typeface="+mn-lt"/>
                <a:cs typeface="+mn-lt"/>
              </a:rPr>
              <a:t>entradas_productos</a:t>
            </a:r>
            <a:r>
              <a:rPr lang="es-ES">
                <a:ea typeface="+mn-lt"/>
                <a:cs typeface="+mn-lt"/>
              </a:rPr>
              <a:t> e</a:t>
            </a:r>
            <a:endParaRPr lang="es-ES"/>
          </a:p>
          <a:p>
            <a:r>
              <a:rPr lang="es-ES">
                <a:ea typeface="+mn-lt"/>
                <a:cs typeface="+mn-lt"/>
              </a:rPr>
              <a:t>INNER JOIN producto p ON </a:t>
            </a:r>
            <a:r>
              <a:rPr lang="es-ES" err="1">
                <a:ea typeface="+mn-lt"/>
                <a:cs typeface="+mn-lt"/>
              </a:rPr>
              <a:t>e.PK_fk_marcaproducto_entradas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p.PK_fk_marca_producto</a:t>
            </a:r>
            <a:endParaRPr lang="es-ES" err="1"/>
          </a:p>
          <a:p>
            <a:r>
              <a:rPr lang="es-ES">
                <a:ea typeface="+mn-lt"/>
                <a:cs typeface="+mn-lt"/>
              </a:rPr>
              <a:t>INNER JOIN bodegas b ON </a:t>
            </a:r>
            <a:r>
              <a:rPr lang="es-ES" err="1">
                <a:ea typeface="+mn-lt"/>
                <a:cs typeface="+mn-lt"/>
              </a:rPr>
              <a:t>e.PK_fk_idbodega_entradas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b.Id_bodega</a:t>
            </a:r>
            <a:endParaRPr lang="es-ES" err="1"/>
          </a:p>
          <a:p>
            <a:r>
              <a:rPr lang="es-ES">
                <a:ea typeface="+mn-lt"/>
                <a:cs typeface="+mn-lt"/>
              </a:rPr>
              <a:t>INNER JOIN usuario </a:t>
            </a:r>
            <a:r>
              <a:rPr lang="es-ES" err="1">
                <a:ea typeface="+mn-lt"/>
                <a:cs typeface="+mn-lt"/>
              </a:rPr>
              <a:t>pr</a:t>
            </a:r>
            <a:r>
              <a:rPr lang="es-ES">
                <a:ea typeface="+mn-lt"/>
                <a:cs typeface="+mn-lt"/>
              </a:rPr>
              <a:t> ON </a:t>
            </a:r>
            <a:r>
              <a:rPr lang="es-ES" err="1">
                <a:ea typeface="+mn-lt"/>
                <a:cs typeface="+mn-lt"/>
              </a:rPr>
              <a:t>e.PK_fk_idproveedor_entradas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pr.Id_usuario</a:t>
            </a:r>
            <a:r>
              <a:rPr lang="es-ES">
                <a:ea typeface="+mn-lt"/>
                <a:cs typeface="+mn-lt"/>
              </a:rPr>
              <a:t>;</a:t>
            </a:r>
            <a:endParaRPr lang="es-ES"/>
          </a:p>
          <a:p>
            <a:endParaRPr lang="es-ES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99F220F-43D0-7404-5DA7-28C5E9E5C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155" y="1628009"/>
            <a:ext cx="8206595" cy="812772"/>
          </a:xfrm>
          <a:prstGeom prst="rect">
            <a:avLst/>
          </a:prstGeo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72176420-5B84-8CC6-86E7-58B01E6E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66" y="2544853"/>
            <a:ext cx="6955765" cy="37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96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JOINS-</a:t>
            </a:r>
            <a:r>
              <a:rPr lang="es-MX" sz="3200" b="1" err="1"/>
              <a:t>sebastian</a:t>
            </a:r>
            <a:endParaRPr lang="es-ES" sz="3200" b="1" err="1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3FEBB04-DB80-1478-B2AC-A00762EF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17" y="1845245"/>
            <a:ext cx="4942937" cy="50091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>
                <a:ea typeface="+mn-lt"/>
                <a:cs typeface="+mn-lt"/>
              </a:rPr>
              <a:t>SELECT </a:t>
            </a:r>
            <a:r>
              <a:rPr lang="es-ES" err="1">
                <a:ea typeface="+mn-lt"/>
                <a:cs typeface="+mn-lt"/>
              </a:rPr>
              <a:t>s.Fecha_salidas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p.Modelo_producto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s.Cantidad_salidas_producto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b.Ubicacion_bodega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j.Nombre_usuario</a:t>
            </a:r>
            <a:r>
              <a:rPr lang="es-ES">
                <a:ea typeface="+mn-lt"/>
                <a:cs typeface="+mn-lt"/>
              </a:rPr>
              <a:t> AS </a:t>
            </a:r>
            <a:r>
              <a:rPr lang="es-ES" err="1">
                <a:ea typeface="+mn-lt"/>
                <a:cs typeface="+mn-lt"/>
              </a:rPr>
              <a:t>JefeBodega</a:t>
            </a:r>
            <a:endParaRPr lang="es-ES" err="1"/>
          </a:p>
          <a:p>
            <a:r>
              <a:rPr lang="es-ES">
                <a:ea typeface="+mn-lt"/>
                <a:cs typeface="+mn-lt"/>
              </a:rPr>
              <a:t>FROM </a:t>
            </a:r>
            <a:r>
              <a:rPr lang="es-ES" err="1">
                <a:ea typeface="+mn-lt"/>
                <a:cs typeface="+mn-lt"/>
              </a:rPr>
              <a:t>salidas_productos</a:t>
            </a:r>
            <a:r>
              <a:rPr lang="es-ES">
                <a:ea typeface="+mn-lt"/>
                <a:cs typeface="+mn-lt"/>
              </a:rPr>
              <a:t> s</a:t>
            </a:r>
            <a:endParaRPr lang="es-ES"/>
          </a:p>
          <a:p>
            <a:r>
              <a:rPr lang="es-ES">
                <a:ea typeface="+mn-lt"/>
                <a:cs typeface="+mn-lt"/>
              </a:rPr>
              <a:t>INNER JOIN producto p ON </a:t>
            </a:r>
            <a:r>
              <a:rPr lang="es-ES" err="1">
                <a:ea typeface="+mn-lt"/>
                <a:cs typeface="+mn-lt"/>
              </a:rPr>
              <a:t>s.PK_fk_marcaproducto_salidas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p.PK_fk_marca_producto</a:t>
            </a:r>
            <a:endParaRPr lang="es-ES" err="1"/>
          </a:p>
          <a:p>
            <a:r>
              <a:rPr lang="es-ES">
                <a:ea typeface="+mn-lt"/>
                <a:cs typeface="+mn-lt"/>
              </a:rPr>
              <a:t>INNER JOIN bodegas b ON </a:t>
            </a:r>
            <a:r>
              <a:rPr lang="es-ES" err="1">
                <a:ea typeface="+mn-lt"/>
                <a:cs typeface="+mn-lt"/>
              </a:rPr>
              <a:t>s.PK_fk_numlocal_salidas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b.Id_bodega</a:t>
            </a:r>
            <a:endParaRPr lang="es-ES" err="1"/>
          </a:p>
          <a:p>
            <a:r>
              <a:rPr lang="es-ES">
                <a:ea typeface="+mn-lt"/>
                <a:cs typeface="+mn-lt"/>
              </a:rPr>
              <a:t>INNER JOIN usuario j ON </a:t>
            </a:r>
            <a:r>
              <a:rPr lang="es-ES" err="1">
                <a:ea typeface="+mn-lt"/>
                <a:cs typeface="+mn-lt"/>
              </a:rPr>
              <a:t>s.PK_fk_id_jefebodega_salidas</a:t>
            </a:r>
            <a:r>
              <a:rPr lang="es-ES">
                <a:ea typeface="+mn-lt"/>
                <a:cs typeface="+mn-lt"/>
              </a:rPr>
              <a:t> = </a:t>
            </a:r>
            <a:r>
              <a:rPr lang="es-ES" err="1">
                <a:ea typeface="+mn-lt"/>
                <a:cs typeface="+mn-lt"/>
              </a:rPr>
              <a:t>j.Id_usuario</a:t>
            </a:r>
            <a:r>
              <a:rPr lang="es-ES">
                <a:ea typeface="+mn-lt"/>
                <a:cs typeface="+mn-lt"/>
              </a:rPr>
              <a:t>;</a:t>
            </a:r>
            <a:endParaRPr lang="es-ES"/>
          </a:p>
          <a:p>
            <a:endParaRPr lang="es-ES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F4CFDC9-2049-CDF5-80D7-06273A53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758" y="1582881"/>
            <a:ext cx="8350369" cy="845519"/>
          </a:xfrm>
          <a:prstGeom prst="rect">
            <a:avLst/>
          </a:prstGeo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75A8B929-3964-2C7F-7A3E-76E9412C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66" y="2597561"/>
            <a:ext cx="6955766" cy="35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33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 sara</a:t>
            </a:r>
            <a:endParaRPr lang="es-ES" sz="3200" b="1" err="1"/>
          </a:p>
        </p:txBody>
      </p:sp>
      <p:pic>
        <p:nvPicPr>
          <p:cNvPr id="3" name="Marcador de contenido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4E5683B-9DF8-180B-117C-538D54780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17" y="1789831"/>
            <a:ext cx="9601200" cy="1626290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5048ECA2-E346-9483-204C-12FA3C6CA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211" y="2925835"/>
            <a:ext cx="3720860" cy="36661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451606-97F6-B92B-861C-6E8B648EBCB2}"/>
              </a:ext>
            </a:extLst>
          </p:cNvPr>
          <p:cNvSpPr txBox="1"/>
          <p:nvPr/>
        </p:nvSpPr>
        <p:spPr>
          <a:xfrm>
            <a:off x="264977" y="3627253"/>
            <a:ext cx="306272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SELECT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proveedores.Tdoc_proveedor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,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proveedores.Id_proveedor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,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usuario.Primer_nombre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,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usuario.Primer_apellido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FROM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proveedores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INNER JOIN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usuario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ON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proveedores.Tdoc_proveedor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=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usuario.PK_fk_tdoc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AND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proveedores.Id_proveedor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=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usuario.Id_usuario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LEFT JOIN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entradas_productos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ON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proveedores.Tdoc_proveedor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=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entradas_productos.PK_fk_idproveedor_entradas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WHERE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entradas_productos.Fecha_entrada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IS NULL OR </a:t>
            </a:r>
            <a:r>
              <a:rPr lang="en-US" sz="1200" err="1">
                <a:solidFill>
                  <a:srgbClr val="343541"/>
                </a:solidFill>
                <a:latin typeface="Times New Roman"/>
                <a:cs typeface="Times New Roman"/>
              </a:rPr>
              <a:t>entradas_productos.Fecha_entrada</a:t>
            </a:r>
            <a:r>
              <a:rPr lang="en-US" sz="1200">
                <a:solidFill>
                  <a:srgbClr val="343541"/>
                </a:solidFill>
                <a:latin typeface="Times New Roman"/>
                <a:cs typeface="Times New Roman"/>
              </a:rPr>
              <a:t> &lt; DATE_SUB(NOW(), INTERVAL 1 YEAR); 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27CD19-CE84-DE04-EEFE-789AA418999E}"/>
              </a:ext>
            </a:extLst>
          </p:cNvPr>
          <p:cNvSpPr txBox="1"/>
          <p:nvPr/>
        </p:nvSpPr>
        <p:spPr>
          <a:xfrm>
            <a:off x="3397957" y="3576696"/>
            <a:ext cx="464349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000">
                <a:solidFill>
                  <a:srgbClr val="374151"/>
                </a:solidFill>
                <a:latin typeface="Times New Roman"/>
                <a:cs typeface="Times New Roman"/>
              </a:rPr>
              <a:t>En esta consulta  queremos mostrar a los  proveedores que no tienen entradas de productos asociadas o que tienen entradas de productos con más de un año de antigüedad.</a:t>
            </a:r>
            <a:endParaRPr lang="es-CO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4485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 sara</a:t>
            </a:r>
            <a:endParaRPr lang="es-ES" sz="3200" b="1" err="1"/>
          </a:p>
        </p:txBody>
      </p:sp>
      <p:pic>
        <p:nvPicPr>
          <p:cNvPr id="3" name="Marcador de contenido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A9ABE9D-E393-E3F8-AB58-FF371464E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43" y="1554925"/>
            <a:ext cx="11671539" cy="1880441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07739E80-A3AE-4B19-248A-3E35640E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954" y="2908732"/>
            <a:ext cx="4323645" cy="20263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4F7FB1D-0457-4C4F-16EE-54DFBAB9B5E2}"/>
              </a:ext>
            </a:extLst>
          </p:cNvPr>
          <p:cNvSpPr txBox="1"/>
          <p:nvPr/>
        </p:nvSpPr>
        <p:spPr>
          <a:xfrm>
            <a:off x="237716" y="3707752"/>
            <a:ext cx="299330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SELECT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usuario.Primer_nombre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,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usuario.Primer_apellido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, COUNT(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ventas.Id_venta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) AS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Total_Ventas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FROM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usuario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INNER JOIN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vendedores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ON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usuario.PK_fk_tdoc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=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vendedores.Tdoc_vendedor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AND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usuario.Id_usuario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=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vendedores.Id_vendedor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INNER JOIN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ventas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ON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vendedores.Id_vendedor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=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ventas.Pk_fk_idproductoventa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GROUP BY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usuario.Primer_nombre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,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usuario.Primer_apellido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ORDER BY </a:t>
            </a:r>
            <a:r>
              <a:rPr lang="en-US" sz="1400" err="1">
                <a:solidFill>
                  <a:srgbClr val="343541"/>
                </a:solidFill>
                <a:latin typeface="Times New Roman"/>
                <a:cs typeface="Times New Roman"/>
              </a:rPr>
              <a:t>Total_Ventas</a:t>
            </a:r>
            <a:r>
              <a:rPr lang="en-US" sz="1400">
                <a:solidFill>
                  <a:srgbClr val="343541"/>
                </a:solidFill>
                <a:latin typeface="Times New Roman"/>
                <a:cs typeface="Times New Roman"/>
              </a:rPr>
              <a:t> DESC LIMIT 5;</a:t>
            </a:r>
            <a:endParaRPr lang="en-US" sz="1400">
              <a:latin typeface="Times New Roman"/>
              <a:cs typeface="Times New Roman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42E1C0-8222-1851-369E-55A963C63402}"/>
              </a:ext>
            </a:extLst>
          </p:cNvPr>
          <p:cNvSpPr txBox="1"/>
          <p:nvPr/>
        </p:nvSpPr>
        <p:spPr>
          <a:xfrm>
            <a:off x="3651956" y="3708401"/>
            <a:ext cx="3825051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000">
                <a:latin typeface="Times New Roman"/>
                <a:cs typeface="Times New Roman"/>
              </a:rPr>
              <a:t>En esta consulta se  proporcionará una lista de vendedores junto con sus nombres y apellidos, ordenados por el total de ventas en orden descendente en el cual mostrará solo a los 5 vendedores principales en términos de ventas.</a:t>
            </a:r>
          </a:p>
          <a:p>
            <a:endParaRPr lang="en-US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08173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 fontScale="90000"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 sara</a:t>
            </a:r>
            <a:endParaRPr lang="es-ES" sz="3200" b="1" err="1"/>
          </a:p>
        </p:txBody>
      </p:sp>
      <p:pic>
        <p:nvPicPr>
          <p:cNvPr id="3" name="Marcador de contenido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37EDA05-42F4-A582-0169-058601910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11" y="1841338"/>
            <a:ext cx="9601200" cy="1465766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70423455-B2D7-88E4-F755-49201F54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097" y="2685183"/>
            <a:ext cx="2743200" cy="29814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D1FB76-2744-2694-7858-7E1CD659073E}"/>
              </a:ext>
            </a:extLst>
          </p:cNvPr>
          <p:cNvSpPr txBox="1"/>
          <p:nvPr/>
        </p:nvSpPr>
        <p:spPr>
          <a:xfrm>
            <a:off x="141047" y="3885195"/>
            <a:ext cx="259138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43541"/>
                </a:solidFill>
                <a:latin typeface="Söhne"/>
              </a:rPr>
              <a:t>SELECT </a:t>
            </a:r>
            <a:r>
              <a:rPr lang="en-US" sz="1200" err="1">
                <a:solidFill>
                  <a:srgbClr val="343541"/>
                </a:solidFill>
                <a:latin typeface="Söhne"/>
              </a:rPr>
              <a:t>marca_producto.Nom_marca_producto</a:t>
            </a:r>
            <a:r>
              <a:rPr lang="en-US" sz="1200">
                <a:solidFill>
                  <a:srgbClr val="343541"/>
                </a:solidFill>
                <a:latin typeface="Söhne"/>
              </a:rPr>
              <a:t>, </a:t>
            </a:r>
            <a:r>
              <a:rPr lang="en-US" sz="1200" err="1">
                <a:solidFill>
                  <a:srgbClr val="343541"/>
                </a:solidFill>
                <a:latin typeface="Söhne"/>
              </a:rPr>
              <a:t>producto.Modelo_producto</a:t>
            </a:r>
            <a:r>
              <a:rPr lang="en-US" sz="1200">
                <a:solidFill>
                  <a:srgbClr val="343541"/>
                </a:solidFill>
                <a:latin typeface="Söhne"/>
              </a:rPr>
              <a:t>, MAX(</a:t>
            </a:r>
            <a:r>
              <a:rPr lang="en-US" sz="1200" err="1">
                <a:solidFill>
                  <a:srgbClr val="343541"/>
                </a:solidFill>
                <a:latin typeface="Söhne"/>
              </a:rPr>
              <a:t>producto.Precio_producto</a:t>
            </a:r>
            <a:r>
              <a:rPr lang="en-US" sz="1200">
                <a:solidFill>
                  <a:srgbClr val="343541"/>
                </a:solidFill>
                <a:latin typeface="Söhne"/>
              </a:rPr>
              <a:t>) AS </a:t>
            </a:r>
            <a:r>
              <a:rPr lang="en-US" sz="1200" err="1">
                <a:solidFill>
                  <a:srgbClr val="343541"/>
                </a:solidFill>
                <a:latin typeface="Söhne"/>
              </a:rPr>
              <a:t>Precio_Maximo</a:t>
            </a:r>
            <a:r>
              <a:rPr lang="en-US" sz="1200">
                <a:solidFill>
                  <a:srgbClr val="343541"/>
                </a:solidFill>
                <a:latin typeface="Söhne"/>
              </a:rPr>
              <a:t> FROM </a:t>
            </a:r>
            <a:r>
              <a:rPr lang="en-US" sz="1200" err="1">
                <a:solidFill>
                  <a:srgbClr val="343541"/>
                </a:solidFill>
                <a:latin typeface="Söhne"/>
              </a:rPr>
              <a:t>marca_producto</a:t>
            </a:r>
            <a:r>
              <a:rPr lang="en-US" sz="1200">
                <a:solidFill>
                  <a:srgbClr val="343541"/>
                </a:solidFill>
                <a:latin typeface="Söhne"/>
              </a:rPr>
              <a:t> INNER JOIN </a:t>
            </a:r>
            <a:r>
              <a:rPr lang="en-US" sz="1200" err="1">
                <a:solidFill>
                  <a:srgbClr val="343541"/>
                </a:solidFill>
                <a:latin typeface="Söhne"/>
              </a:rPr>
              <a:t>producto</a:t>
            </a:r>
            <a:r>
              <a:rPr lang="en-US" sz="1200">
                <a:solidFill>
                  <a:srgbClr val="343541"/>
                </a:solidFill>
                <a:latin typeface="Söhne"/>
              </a:rPr>
              <a:t> ON </a:t>
            </a:r>
            <a:r>
              <a:rPr lang="en-US" sz="1200" err="1">
                <a:solidFill>
                  <a:srgbClr val="343541"/>
                </a:solidFill>
                <a:latin typeface="Söhne"/>
              </a:rPr>
              <a:t>marca_producto.Nom_marca_producto</a:t>
            </a:r>
            <a:r>
              <a:rPr lang="en-US" sz="1200">
                <a:solidFill>
                  <a:srgbClr val="343541"/>
                </a:solidFill>
                <a:latin typeface="Söhne"/>
              </a:rPr>
              <a:t> = </a:t>
            </a:r>
            <a:r>
              <a:rPr lang="en-US" sz="1200" err="1">
                <a:solidFill>
                  <a:srgbClr val="343541"/>
                </a:solidFill>
                <a:latin typeface="Söhne"/>
              </a:rPr>
              <a:t>producto.PK_fk_marca_producto</a:t>
            </a:r>
            <a:r>
              <a:rPr lang="en-US" sz="1200">
                <a:solidFill>
                  <a:srgbClr val="343541"/>
                </a:solidFill>
                <a:latin typeface="Söhne"/>
              </a:rPr>
              <a:t> GROUP BY </a:t>
            </a:r>
            <a:r>
              <a:rPr lang="en-US" sz="1200" err="1">
                <a:solidFill>
                  <a:srgbClr val="343541"/>
                </a:solidFill>
                <a:latin typeface="Söhne"/>
              </a:rPr>
              <a:t>marca_producto.Nom_marca_producto</a:t>
            </a:r>
            <a:r>
              <a:rPr lang="en-US" sz="1200">
                <a:solidFill>
                  <a:srgbClr val="343541"/>
                </a:solidFill>
                <a:latin typeface="Söhne"/>
              </a:rPr>
              <a:t>; 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A8078E-98C0-812C-E601-42F8C0E5B514}"/>
              </a:ext>
            </a:extLst>
          </p:cNvPr>
          <p:cNvSpPr txBox="1"/>
          <p:nvPr/>
        </p:nvSpPr>
        <p:spPr>
          <a:xfrm>
            <a:off x="3172177" y="3934177"/>
            <a:ext cx="549956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400">
                <a:solidFill>
                  <a:srgbClr val="374151"/>
                </a:solidFill>
                <a:latin typeface="Times New Roman"/>
                <a:cs typeface="Times New Roman"/>
              </a:rPr>
              <a:t>En esta consulta queremos generar una lista de marcas de productos junto con el modelo de producto que tiene el precio máximo para cada una de sus marcas. </a:t>
            </a:r>
          </a:p>
        </p:txBody>
      </p:sp>
    </p:spTree>
    <p:extLst>
      <p:ext uri="{BB962C8B-B14F-4D97-AF65-F5344CB8AC3E}">
        <p14:creationId xmlns:p14="http://schemas.microsoft.com/office/powerpoint/2010/main" val="332070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85" y="137407"/>
            <a:ext cx="11727274" cy="1309687"/>
          </a:xfrm>
        </p:spPr>
        <p:txBody>
          <a:bodyPr>
            <a:no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CBE28BA-93E7-26A1-BCA2-B5B6845E5D3B}"/>
              </a:ext>
            </a:extLst>
          </p:cNvPr>
          <p:cNvCxnSpPr/>
          <p:nvPr/>
        </p:nvCxnSpPr>
        <p:spPr>
          <a:xfrm>
            <a:off x="3899140" y="3187460"/>
            <a:ext cx="2539042" cy="9719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1146FE13-7364-0062-B2DE-B6121F72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296896"/>
            <a:ext cx="6768859" cy="2174849"/>
          </a:xfrm>
          <a:prstGeom prst="rect">
            <a:avLst/>
          </a:prstGeom>
        </p:spPr>
      </p:pic>
      <p:pic>
        <p:nvPicPr>
          <p:cNvPr id="7" name="Marcador de contenido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5F28DD5-023E-4B56-1E4A-D204A4CB3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8931" y="1905700"/>
            <a:ext cx="2788583" cy="2473698"/>
          </a:xfrm>
        </p:spPr>
      </p:pic>
    </p:spTree>
    <p:extLst>
      <p:ext uri="{BB962C8B-B14F-4D97-AF65-F5344CB8AC3E}">
        <p14:creationId xmlns:p14="http://schemas.microsoft.com/office/powerpoint/2010/main" val="3938020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 isa</a:t>
            </a:r>
            <a:endParaRPr lang="es-ES" sz="3200" b="1" err="1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3FEBB04-DB80-1478-B2AC-A00762EF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3566" y="4437784"/>
            <a:ext cx="5034348" cy="242176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es-ES" b="1" err="1">
                <a:ea typeface="+mn-lt"/>
                <a:cs typeface="+mn-lt"/>
              </a:rPr>
              <a:t>SELECT</a:t>
            </a:r>
            <a:r>
              <a:rPr lang="es-ES" b="1">
                <a:ea typeface="+mn-lt"/>
                <a:cs typeface="+mn-lt"/>
              </a:rPr>
              <a:t> </a:t>
            </a:r>
            <a:r>
              <a:rPr lang="es-ES" b="1" err="1">
                <a:ea typeface="+mn-lt"/>
                <a:cs typeface="+mn-lt"/>
              </a:rPr>
              <a:t>u.Id_usuario</a:t>
            </a:r>
            <a:r>
              <a:rPr lang="es-ES" b="1">
                <a:ea typeface="+mn-lt"/>
                <a:cs typeface="+mn-lt"/>
              </a:rPr>
              <a:t>, </a:t>
            </a:r>
            <a:r>
              <a:rPr lang="es-ES" b="1" err="1">
                <a:ea typeface="+mn-lt"/>
                <a:cs typeface="+mn-lt"/>
              </a:rPr>
              <a:t>u.PK_fk_tdoc</a:t>
            </a:r>
            <a:r>
              <a:rPr lang="es-ES" b="1">
                <a:ea typeface="+mn-lt"/>
                <a:cs typeface="+mn-lt"/>
              </a:rPr>
              <a:t>, </a:t>
            </a:r>
            <a:r>
              <a:rPr lang="es-ES" b="1" err="1">
                <a:ea typeface="+mn-lt"/>
                <a:cs typeface="+mn-lt"/>
              </a:rPr>
              <a:t>CONCAT</a:t>
            </a:r>
            <a:r>
              <a:rPr lang="es-ES" b="1">
                <a:ea typeface="+mn-lt"/>
                <a:cs typeface="+mn-lt"/>
              </a:rPr>
              <a:t>(</a:t>
            </a:r>
            <a:r>
              <a:rPr lang="es-ES" b="1" err="1">
                <a:ea typeface="+mn-lt"/>
                <a:cs typeface="+mn-lt"/>
              </a:rPr>
              <a:t>u.Primer_nombre</a:t>
            </a:r>
            <a:r>
              <a:rPr lang="es-ES" b="1">
                <a:ea typeface="+mn-lt"/>
                <a:cs typeface="+mn-lt"/>
              </a:rPr>
              <a:t>, ' ', </a:t>
            </a:r>
            <a:r>
              <a:rPr lang="es-ES" b="1" err="1">
                <a:ea typeface="+mn-lt"/>
                <a:cs typeface="+mn-lt"/>
              </a:rPr>
              <a:t>u.Segundo_nombre</a:t>
            </a:r>
            <a:r>
              <a:rPr lang="es-ES" b="1">
                <a:ea typeface="+mn-lt"/>
                <a:cs typeface="+mn-lt"/>
              </a:rPr>
              <a:t>, ' ', </a:t>
            </a:r>
            <a:r>
              <a:rPr lang="es-ES" b="1" err="1">
                <a:ea typeface="+mn-lt"/>
                <a:cs typeface="+mn-lt"/>
              </a:rPr>
              <a:t>u.Primer_apellido</a:t>
            </a:r>
            <a:r>
              <a:rPr lang="es-ES" b="1">
                <a:ea typeface="+mn-lt"/>
                <a:cs typeface="+mn-lt"/>
              </a:rPr>
              <a:t>, ' ', </a:t>
            </a:r>
            <a:r>
              <a:rPr lang="es-ES" b="1" err="1">
                <a:ea typeface="+mn-lt"/>
                <a:cs typeface="+mn-lt"/>
              </a:rPr>
              <a:t>u.Segundo_apellido</a:t>
            </a:r>
            <a:r>
              <a:rPr lang="es-ES" b="1">
                <a:ea typeface="+mn-lt"/>
                <a:cs typeface="+mn-lt"/>
              </a:rPr>
              <a:t>) AS </a:t>
            </a:r>
            <a:r>
              <a:rPr lang="es-ES" b="1" err="1">
                <a:ea typeface="+mn-lt"/>
                <a:cs typeface="+mn-lt"/>
              </a:rPr>
              <a:t>Nombre_Completo</a:t>
            </a:r>
            <a:r>
              <a:rPr lang="es-ES" b="1">
                <a:ea typeface="+mn-lt"/>
                <a:cs typeface="+mn-lt"/>
              </a:rPr>
              <a:t>, </a:t>
            </a:r>
            <a:r>
              <a:rPr lang="es-ES" b="1" err="1">
                <a:ea typeface="+mn-lt"/>
                <a:cs typeface="+mn-lt"/>
              </a:rPr>
              <a:t>u.Telefono_contacto</a:t>
            </a:r>
            <a:r>
              <a:rPr lang="es-ES" b="1">
                <a:ea typeface="+mn-lt"/>
                <a:cs typeface="+mn-lt"/>
              </a:rPr>
              <a:t>, </a:t>
            </a:r>
            <a:r>
              <a:rPr lang="es-ES" b="1" err="1">
                <a:ea typeface="+mn-lt"/>
                <a:cs typeface="+mn-lt"/>
              </a:rPr>
              <a:t>u.Nombre_usuario</a:t>
            </a:r>
            <a:r>
              <a:rPr lang="es-ES" b="1">
                <a:ea typeface="+mn-lt"/>
                <a:cs typeface="+mn-lt"/>
              </a:rPr>
              <a:t>, </a:t>
            </a:r>
            <a:r>
              <a:rPr lang="es-ES" b="1" err="1">
                <a:ea typeface="+mn-lt"/>
                <a:cs typeface="+mn-lt"/>
              </a:rPr>
              <a:t>u.Email</a:t>
            </a:r>
            <a:r>
              <a:rPr lang="es-ES" b="1">
                <a:ea typeface="+mn-lt"/>
                <a:cs typeface="+mn-lt"/>
              </a:rPr>
              <a:t>, </a:t>
            </a:r>
            <a:r>
              <a:rPr lang="es-ES" b="1" err="1">
                <a:ea typeface="+mn-lt"/>
                <a:cs typeface="+mn-lt"/>
              </a:rPr>
              <a:t>ur.Estado_rol</a:t>
            </a:r>
            <a:endParaRPr lang="es-ES" b="1">
              <a:ea typeface="+mn-lt"/>
              <a:cs typeface="+mn-lt"/>
            </a:endParaRPr>
          </a:p>
          <a:p>
            <a:pPr>
              <a:buNone/>
            </a:pPr>
            <a:r>
              <a:rPr lang="es-ES" b="1" err="1">
                <a:ea typeface="+mn-lt"/>
                <a:cs typeface="+mn-lt"/>
              </a:rPr>
              <a:t>FROM</a:t>
            </a:r>
            <a:r>
              <a:rPr lang="es-ES" b="1">
                <a:ea typeface="+mn-lt"/>
                <a:cs typeface="+mn-lt"/>
              </a:rPr>
              <a:t> usuario AS u</a:t>
            </a:r>
          </a:p>
          <a:p>
            <a:pPr>
              <a:buNone/>
            </a:pPr>
            <a:r>
              <a:rPr lang="es-ES" b="1" err="1">
                <a:ea typeface="+mn-lt"/>
                <a:cs typeface="+mn-lt"/>
              </a:rPr>
              <a:t>INNER</a:t>
            </a:r>
            <a:r>
              <a:rPr lang="es-ES" b="1">
                <a:ea typeface="+mn-lt"/>
                <a:cs typeface="+mn-lt"/>
              </a:rPr>
              <a:t> </a:t>
            </a:r>
            <a:r>
              <a:rPr lang="es-ES" b="1" err="1">
                <a:ea typeface="+mn-lt"/>
                <a:cs typeface="+mn-lt"/>
              </a:rPr>
              <a:t>JOIN</a:t>
            </a:r>
            <a:r>
              <a:rPr lang="es-ES" b="1">
                <a:ea typeface="+mn-lt"/>
                <a:cs typeface="+mn-lt"/>
              </a:rPr>
              <a:t> </a:t>
            </a:r>
            <a:r>
              <a:rPr lang="es-ES" b="1" err="1">
                <a:ea typeface="+mn-lt"/>
                <a:cs typeface="+mn-lt"/>
              </a:rPr>
              <a:t>usuario_has_roles</a:t>
            </a:r>
            <a:r>
              <a:rPr lang="es-ES" b="1">
                <a:ea typeface="+mn-lt"/>
                <a:cs typeface="+mn-lt"/>
              </a:rPr>
              <a:t> AS </a:t>
            </a:r>
            <a:r>
              <a:rPr lang="es-ES" b="1" err="1">
                <a:ea typeface="+mn-lt"/>
                <a:cs typeface="+mn-lt"/>
              </a:rPr>
              <a:t>ur</a:t>
            </a:r>
            <a:r>
              <a:rPr lang="es-ES" b="1">
                <a:ea typeface="+mn-lt"/>
                <a:cs typeface="+mn-lt"/>
              </a:rPr>
              <a:t> </a:t>
            </a:r>
            <a:r>
              <a:rPr lang="es-ES" b="1" err="1">
                <a:ea typeface="+mn-lt"/>
                <a:cs typeface="+mn-lt"/>
              </a:rPr>
              <a:t>ON</a:t>
            </a:r>
            <a:r>
              <a:rPr lang="es-ES" b="1">
                <a:ea typeface="+mn-lt"/>
                <a:cs typeface="+mn-lt"/>
              </a:rPr>
              <a:t> </a:t>
            </a:r>
            <a:r>
              <a:rPr lang="es-ES" b="1" err="1">
                <a:ea typeface="+mn-lt"/>
                <a:cs typeface="+mn-lt"/>
              </a:rPr>
              <a:t>u.Id_usuario</a:t>
            </a:r>
            <a:r>
              <a:rPr lang="es-ES" b="1">
                <a:ea typeface="+mn-lt"/>
                <a:cs typeface="+mn-lt"/>
              </a:rPr>
              <a:t> = </a:t>
            </a:r>
            <a:r>
              <a:rPr lang="es-ES" b="1" err="1">
                <a:ea typeface="+mn-lt"/>
                <a:cs typeface="+mn-lt"/>
              </a:rPr>
              <a:t>ur.Usuario_id</a:t>
            </a:r>
            <a:r>
              <a:rPr lang="es-ES" b="1">
                <a:ea typeface="+mn-lt"/>
                <a:cs typeface="+mn-lt"/>
              </a:rPr>
              <a:t> AND </a:t>
            </a:r>
            <a:r>
              <a:rPr lang="es-ES" b="1" err="1">
                <a:ea typeface="+mn-lt"/>
                <a:cs typeface="+mn-lt"/>
              </a:rPr>
              <a:t>u.PK_fk_tdoc</a:t>
            </a:r>
            <a:r>
              <a:rPr lang="es-ES" b="1">
                <a:ea typeface="+mn-lt"/>
                <a:cs typeface="+mn-lt"/>
              </a:rPr>
              <a:t> = </a:t>
            </a:r>
            <a:r>
              <a:rPr lang="es-ES" b="1" err="1">
                <a:ea typeface="+mn-lt"/>
                <a:cs typeface="+mn-lt"/>
              </a:rPr>
              <a:t>ur.Usuario_tdoc</a:t>
            </a:r>
          </a:p>
          <a:p>
            <a:pPr marL="0" indent="0">
              <a:buNone/>
            </a:pPr>
            <a:r>
              <a:rPr lang="es-ES" b="1" err="1">
                <a:ea typeface="+mn-lt"/>
                <a:cs typeface="+mn-lt"/>
              </a:rPr>
              <a:t>WHERE</a:t>
            </a:r>
            <a:r>
              <a:rPr lang="es-ES" b="1">
                <a:ea typeface="+mn-lt"/>
                <a:cs typeface="+mn-lt"/>
              </a:rPr>
              <a:t> </a:t>
            </a:r>
            <a:r>
              <a:rPr lang="es-ES" b="1" err="1">
                <a:ea typeface="+mn-lt"/>
                <a:cs typeface="+mn-lt"/>
              </a:rPr>
              <a:t>ur.Estado_rol</a:t>
            </a:r>
            <a:r>
              <a:rPr lang="es-ES" b="1">
                <a:ea typeface="+mn-lt"/>
                <a:cs typeface="+mn-lt"/>
              </a:rPr>
              <a:t> = 1;</a:t>
            </a:r>
          </a:p>
          <a:p>
            <a:endParaRPr lang="es-ES"/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F620825-AA4A-9FB6-F145-E2474696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62" y="1629435"/>
            <a:ext cx="11294532" cy="1039603"/>
          </a:xfrm>
          <a:prstGeom prst="rect">
            <a:avLst/>
          </a:prstGeo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83D1D0B2-ADCE-2D69-5AAC-FAF33B0A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9" y="3621234"/>
            <a:ext cx="5209183" cy="24171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508B987-59AB-44CF-FB23-F4592B90FFEF}"/>
              </a:ext>
            </a:extLst>
          </p:cNvPr>
          <p:cNvSpPr txBox="1"/>
          <p:nvPr/>
        </p:nvSpPr>
        <p:spPr>
          <a:xfrm>
            <a:off x="5542872" y="2963527"/>
            <a:ext cx="638067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>
                <a:solidFill>
                  <a:srgbClr val="343541"/>
                </a:solidFill>
                <a:ea typeface="+mn-lt"/>
                <a:cs typeface="+mn-lt"/>
              </a:rPr>
              <a:t>esta consulta devuelve una lista de usuarios con información detallada, pero solo para aquellos usuarios que tienen un estado de rol igual a 1 en la tabla "</a:t>
            </a:r>
            <a:r>
              <a:rPr lang="es-ES" sz="1200" err="1">
                <a:solidFill>
                  <a:srgbClr val="343541"/>
                </a:solidFill>
                <a:ea typeface="+mn-lt"/>
                <a:cs typeface="+mn-lt"/>
              </a:rPr>
              <a:t>usuario_has_roles</a:t>
            </a:r>
            <a:r>
              <a:rPr lang="es-ES" sz="1200">
                <a:solidFill>
                  <a:srgbClr val="343541"/>
                </a:solidFill>
                <a:ea typeface="+mn-lt"/>
                <a:cs typeface="+mn-lt"/>
              </a:rPr>
              <a:t>". Los datos incluidos en la salida incluyen información personal del usuario y detalles relacionados con su rol.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3497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 isa</a:t>
            </a:r>
            <a:endParaRPr lang="es-ES" sz="3200" b="1" err="1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3FEBB04-DB80-1478-B2AC-A00762EF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66" y="1983516"/>
            <a:ext cx="4855429" cy="3224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br>
              <a:rPr lang="en-US" sz="2000"/>
            </a:br>
            <a:endParaRPr lang="en-US" sz="2000"/>
          </a:p>
          <a:p>
            <a:pPr marL="0" indent="0">
              <a:buNone/>
            </a:pPr>
            <a:endParaRPr lang="es-ES" sz="2000"/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58EFFFA-2F4B-4DC4-3A7A-C99B074F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740" y="2146861"/>
            <a:ext cx="6826369" cy="810240"/>
          </a:xfrm>
          <a:prstGeom prst="rect">
            <a:avLst/>
          </a:prstGeom>
        </p:spPr>
      </p:pic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04EC4EF5-6409-6667-18AB-BCE872BA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70" y="3723597"/>
            <a:ext cx="7200181" cy="26169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604513B-116E-5B48-0E06-D70C889033FC}"/>
              </a:ext>
            </a:extLst>
          </p:cNvPr>
          <p:cNvSpPr txBox="1"/>
          <p:nvPr/>
        </p:nvSpPr>
        <p:spPr>
          <a:xfrm>
            <a:off x="684363" y="1791418"/>
            <a:ext cx="349082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>
                <a:cs typeface="Segoe UI"/>
              </a:rPr>
              <a:t>SELECT</a:t>
            </a:r>
            <a:r>
              <a:rPr lang="es-ES">
                <a:cs typeface="Segoe UI"/>
              </a:rPr>
              <a:t> </a:t>
            </a:r>
            <a:r>
              <a:rPr lang="es-ES" err="1">
                <a:cs typeface="Segoe UI"/>
              </a:rPr>
              <a:t>p.Nombre_cliente</a:t>
            </a:r>
            <a:r>
              <a:rPr lang="es-ES">
                <a:cs typeface="Segoe UI"/>
              </a:rPr>
              <a:t>, </a:t>
            </a:r>
            <a:r>
              <a:rPr lang="es-ES" err="1">
                <a:cs typeface="Segoe UI"/>
              </a:rPr>
              <a:t>p.Apellido_cliente</a:t>
            </a:r>
            <a:r>
              <a:rPr lang="es-ES">
                <a:cs typeface="Segoe UI"/>
              </a:rPr>
              <a:t>, </a:t>
            </a:r>
            <a:r>
              <a:rPr lang="es-ES" err="1">
                <a:cs typeface="Segoe UI"/>
              </a:rPr>
              <a:t>e.Fecha_estimada_entrega_pedido</a:t>
            </a:r>
            <a:r>
              <a:rPr lang="en-US">
                <a:cs typeface="Segoe UI"/>
              </a:rPr>
              <a:t>​</a:t>
            </a:r>
          </a:p>
          <a:p>
            <a:r>
              <a:rPr lang="es-ES">
                <a:cs typeface="Segoe UI"/>
              </a:rPr>
              <a:t>​</a:t>
            </a:r>
          </a:p>
          <a:p>
            <a:r>
              <a:rPr lang="es-ES" err="1">
                <a:cs typeface="Segoe UI"/>
              </a:rPr>
              <a:t>FROM</a:t>
            </a:r>
            <a:r>
              <a:rPr lang="es-ES">
                <a:cs typeface="Segoe UI"/>
              </a:rPr>
              <a:t> pedidos p </a:t>
            </a:r>
            <a:r>
              <a:rPr lang="en-US">
                <a:cs typeface="Segoe UI"/>
              </a:rPr>
              <a:t>​</a:t>
            </a:r>
          </a:p>
          <a:p>
            <a:r>
              <a:rPr lang="es-ES">
                <a:cs typeface="Segoe UI"/>
              </a:rPr>
              <a:t>​</a:t>
            </a:r>
          </a:p>
          <a:p>
            <a:r>
              <a:rPr lang="es-ES" err="1">
                <a:cs typeface="Segoe UI"/>
              </a:rPr>
              <a:t>JOIN</a:t>
            </a:r>
            <a:r>
              <a:rPr lang="es-ES">
                <a:cs typeface="Segoe UI"/>
              </a:rPr>
              <a:t> </a:t>
            </a:r>
            <a:r>
              <a:rPr lang="es-ES" err="1">
                <a:cs typeface="Segoe UI"/>
              </a:rPr>
              <a:t>envios</a:t>
            </a:r>
            <a:r>
              <a:rPr lang="es-ES">
                <a:cs typeface="Segoe UI"/>
              </a:rPr>
              <a:t> e </a:t>
            </a:r>
            <a:r>
              <a:rPr lang="es-ES" err="1">
                <a:cs typeface="Segoe UI"/>
              </a:rPr>
              <a:t>ON</a:t>
            </a:r>
            <a:r>
              <a:rPr lang="es-ES">
                <a:cs typeface="Segoe UI"/>
              </a:rPr>
              <a:t> </a:t>
            </a:r>
            <a:r>
              <a:rPr lang="es-ES" err="1">
                <a:cs typeface="Segoe UI"/>
              </a:rPr>
              <a:t>p.PK_fk_envio_pedido</a:t>
            </a:r>
            <a:r>
              <a:rPr lang="es-ES">
                <a:cs typeface="Segoe UI"/>
              </a:rPr>
              <a:t> = </a:t>
            </a:r>
            <a:r>
              <a:rPr lang="es-ES" err="1">
                <a:cs typeface="Segoe UI"/>
              </a:rPr>
              <a:t>e.Id_envio</a:t>
            </a:r>
            <a:r>
              <a:rPr lang="es-ES">
                <a:cs typeface="Segoe UI"/>
              </a:rPr>
              <a:t> </a:t>
            </a:r>
            <a:r>
              <a:rPr lang="en-US">
                <a:cs typeface="Segoe UI"/>
              </a:rPr>
              <a:t>​</a:t>
            </a:r>
          </a:p>
          <a:p>
            <a:r>
              <a:rPr lang="es-ES" err="1">
                <a:cs typeface="Segoe UI"/>
              </a:rPr>
              <a:t>WHERE</a:t>
            </a:r>
            <a:r>
              <a:rPr lang="es-ES">
                <a:cs typeface="Segoe UI"/>
              </a:rPr>
              <a:t> </a:t>
            </a:r>
            <a:r>
              <a:rPr lang="es-ES" err="1">
                <a:cs typeface="Segoe UI"/>
              </a:rPr>
              <a:t>e.Fecha_estimada_entrega_pedido</a:t>
            </a:r>
            <a:r>
              <a:rPr lang="es-ES">
                <a:cs typeface="Segoe UI"/>
              </a:rPr>
              <a:t> &gt; </a:t>
            </a:r>
            <a:r>
              <a:rPr lang="es-ES" err="1">
                <a:cs typeface="Segoe UI"/>
              </a:rPr>
              <a:t>NOW</a:t>
            </a:r>
            <a:r>
              <a:rPr lang="es-ES">
                <a:cs typeface="Segoe UI"/>
              </a:rPr>
              <a:t>();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B42AB34-4B5A-EFCB-D9F7-0DEA3CE957A2}"/>
              </a:ext>
            </a:extLst>
          </p:cNvPr>
          <p:cNvSpPr txBox="1"/>
          <p:nvPr/>
        </p:nvSpPr>
        <p:spPr>
          <a:xfrm>
            <a:off x="819062" y="5029702"/>
            <a:ext cx="34908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En esta queremos que nos muestre la fecha estimada de la entrega de los pedidos junto al nombre del cliente y su apellido </a:t>
            </a:r>
          </a:p>
        </p:txBody>
      </p:sp>
    </p:spTree>
    <p:extLst>
      <p:ext uri="{BB962C8B-B14F-4D97-AF65-F5344CB8AC3E}">
        <p14:creationId xmlns:p14="http://schemas.microsoft.com/office/powerpoint/2010/main" val="2345187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7" y="325556"/>
            <a:ext cx="9601200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 de sentencias </a:t>
            </a:r>
            <a:r>
              <a:rPr lang="es-MX" sz="3200" b="1" err="1"/>
              <a:t>dml</a:t>
            </a:r>
            <a:r>
              <a:rPr lang="es-MX" sz="3200" b="1"/>
              <a:t> (</a:t>
            </a:r>
            <a:r>
              <a:rPr lang="es-MX" sz="3200" b="1" err="1"/>
              <a:t>sql</a:t>
            </a:r>
            <a:r>
              <a:rPr lang="es-MX" sz="3200" b="1"/>
              <a:t>)- JOINS isa</a:t>
            </a:r>
            <a:endParaRPr lang="es-ES" sz="3200" b="1" err="1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3FEBB04-DB80-1478-B2AC-A00762EF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70" y="2045818"/>
            <a:ext cx="4850460" cy="20722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s-ES" sz="1050" err="1">
                <a:ea typeface="+mn-lt"/>
                <a:cs typeface="+mn-lt"/>
              </a:rPr>
              <a:t>SELECT</a:t>
            </a:r>
            <a:endParaRPr lang="es-ES" err="1"/>
          </a:p>
          <a:p>
            <a:pPr>
              <a:buNone/>
            </a:pPr>
            <a:r>
              <a:rPr lang="es-ES" sz="1050">
                <a:ea typeface="+mn-lt"/>
                <a:cs typeface="+mn-lt"/>
              </a:rPr>
              <a:t>  </a:t>
            </a:r>
            <a:r>
              <a:rPr lang="es-ES" sz="1050" err="1">
                <a:ea typeface="+mn-lt"/>
                <a:cs typeface="+mn-lt"/>
              </a:rPr>
              <a:t>DAYNAME</a:t>
            </a:r>
            <a:r>
              <a:rPr lang="es-ES" sz="1050">
                <a:ea typeface="+mn-lt"/>
                <a:cs typeface="+mn-lt"/>
              </a:rPr>
              <a:t>(</a:t>
            </a:r>
            <a:r>
              <a:rPr lang="es-ES" sz="1050" err="1">
                <a:ea typeface="+mn-lt"/>
                <a:cs typeface="+mn-lt"/>
              </a:rPr>
              <a:t>Fecha_venta</a:t>
            </a:r>
            <a:r>
              <a:rPr lang="es-ES" sz="1050">
                <a:ea typeface="+mn-lt"/>
                <a:cs typeface="+mn-lt"/>
              </a:rPr>
              <a:t>) AS </a:t>
            </a:r>
            <a:r>
              <a:rPr lang="es-ES" sz="1050" err="1">
                <a:ea typeface="+mn-lt"/>
                <a:cs typeface="+mn-lt"/>
              </a:rPr>
              <a:t>Dia_Semana</a:t>
            </a:r>
            <a:r>
              <a:rPr lang="es-ES" sz="1050">
                <a:ea typeface="+mn-lt"/>
                <a:cs typeface="+mn-lt"/>
              </a:rPr>
              <a:t>,</a:t>
            </a:r>
            <a:endParaRPr lang="es-ES"/>
          </a:p>
          <a:p>
            <a:pPr>
              <a:buNone/>
            </a:pPr>
            <a:r>
              <a:rPr lang="es-ES" sz="1050">
                <a:ea typeface="+mn-lt"/>
                <a:cs typeface="+mn-lt"/>
              </a:rPr>
              <a:t>  </a:t>
            </a:r>
            <a:r>
              <a:rPr lang="es-ES" sz="1050" err="1">
                <a:ea typeface="+mn-lt"/>
                <a:cs typeface="+mn-lt"/>
              </a:rPr>
              <a:t>COUNT</a:t>
            </a:r>
            <a:r>
              <a:rPr lang="es-ES" sz="1050">
                <a:ea typeface="+mn-lt"/>
                <a:cs typeface="+mn-lt"/>
              </a:rPr>
              <a:t>(*) AS </a:t>
            </a:r>
            <a:r>
              <a:rPr lang="es-ES" sz="1050" err="1">
                <a:ea typeface="+mn-lt"/>
                <a:cs typeface="+mn-lt"/>
              </a:rPr>
              <a:t>Total_Ventas</a:t>
            </a:r>
            <a:r>
              <a:rPr lang="es-ES" sz="1050">
                <a:ea typeface="+mn-lt"/>
                <a:cs typeface="+mn-lt"/>
              </a:rPr>
              <a:t>,</a:t>
            </a:r>
            <a:endParaRPr lang="es-ES"/>
          </a:p>
          <a:p>
            <a:pPr>
              <a:buNone/>
            </a:pPr>
            <a:r>
              <a:rPr lang="es-ES" sz="1050">
                <a:ea typeface="+mn-lt"/>
                <a:cs typeface="+mn-lt"/>
              </a:rPr>
              <a:t>  AVG(</a:t>
            </a:r>
            <a:r>
              <a:rPr lang="es-ES" sz="1050" err="1">
                <a:ea typeface="+mn-lt"/>
                <a:cs typeface="+mn-lt"/>
              </a:rPr>
              <a:t>Totalvalor_venta</a:t>
            </a:r>
            <a:r>
              <a:rPr lang="es-ES" sz="1050">
                <a:ea typeface="+mn-lt"/>
                <a:cs typeface="+mn-lt"/>
              </a:rPr>
              <a:t>) AS </a:t>
            </a:r>
            <a:r>
              <a:rPr lang="es-ES" sz="1050" err="1">
                <a:ea typeface="+mn-lt"/>
                <a:cs typeface="+mn-lt"/>
              </a:rPr>
              <a:t>Promedio_Ventas</a:t>
            </a:r>
            <a:endParaRPr lang="es-ES" err="1"/>
          </a:p>
          <a:p>
            <a:pPr>
              <a:buNone/>
            </a:pPr>
            <a:r>
              <a:rPr lang="es-ES" sz="1050" err="1">
                <a:ea typeface="+mn-lt"/>
                <a:cs typeface="+mn-lt"/>
              </a:rPr>
              <a:t>FROM</a:t>
            </a:r>
            <a:r>
              <a:rPr lang="es-ES" sz="1050">
                <a:ea typeface="+mn-lt"/>
                <a:cs typeface="+mn-lt"/>
              </a:rPr>
              <a:t> ventas</a:t>
            </a:r>
            <a:endParaRPr lang="es-ES"/>
          </a:p>
          <a:p>
            <a:pPr>
              <a:buNone/>
            </a:pPr>
            <a:r>
              <a:rPr lang="es-ES" sz="1050" err="1">
                <a:ea typeface="+mn-lt"/>
                <a:cs typeface="+mn-lt"/>
              </a:rPr>
              <a:t>GROUP</a:t>
            </a:r>
            <a:r>
              <a:rPr lang="es-ES" sz="1050">
                <a:ea typeface="+mn-lt"/>
                <a:cs typeface="+mn-lt"/>
              </a:rPr>
              <a:t> </a:t>
            </a:r>
            <a:r>
              <a:rPr lang="es-ES" sz="1050" err="1">
                <a:ea typeface="+mn-lt"/>
                <a:cs typeface="+mn-lt"/>
              </a:rPr>
              <a:t>BY</a:t>
            </a:r>
            <a:r>
              <a:rPr lang="es-ES" sz="1050">
                <a:ea typeface="+mn-lt"/>
                <a:cs typeface="+mn-lt"/>
              </a:rPr>
              <a:t> </a:t>
            </a:r>
            <a:r>
              <a:rPr lang="es-ES" sz="1050" err="1">
                <a:ea typeface="+mn-lt"/>
                <a:cs typeface="+mn-lt"/>
              </a:rPr>
              <a:t>Dia_Semana</a:t>
            </a:r>
            <a:endParaRPr lang="es-ES" err="1"/>
          </a:p>
          <a:p>
            <a:pPr>
              <a:buNone/>
            </a:pPr>
            <a:r>
              <a:rPr lang="es-ES" sz="1050" err="1">
                <a:ea typeface="+mn-lt"/>
                <a:cs typeface="+mn-lt"/>
              </a:rPr>
              <a:t>ORDER</a:t>
            </a:r>
            <a:r>
              <a:rPr lang="es-ES" sz="1050">
                <a:ea typeface="+mn-lt"/>
                <a:cs typeface="+mn-lt"/>
              </a:rPr>
              <a:t> </a:t>
            </a:r>
            <a:r>
              <a:rPr lang="es-ES" sz="1050" err="1">
                <a:ea typeface="+mn-lt"/>
                <a:cs typeface="+mn-lt"/>
              </a:rPr>
              <a:t>BY</a:t>
            </a:r>
            <a:r>
              <a:rPr lang="es-ES" sz="1050">
                <a:ea typeface="+mn-lt"/>
                <a:cs typeface="+mn-lt"/>
              </a:rPr>
              <a:t> </a:t>
            </a:r>
            <a:r>
              <a:rPr lang="es-ES" sz="1050" err="1">
                <a:ea typeface="+mn-lt"/>
                <a:cs typeface="+mn-lt"/>
              </a:rPr>
              <a:t>Promedio_Ventas</a:t>
            </a:r>
            <a:r>
              <a:rPr lang="es-ES" sz="1050">
                <a:ea typeface="+mn-lt"/>
                <a:cs typeface="+mn-lt"/>
              </a:rPr>
              <a:t> DESC;</a:t>
            </a:r>
            <a:endParaRPr lang="es-ES"/>
          </a:p>
          <a:p>
            <a:pPr marL="0" indent="0">
              <a:buNone/>
            </a:pPr>
            <a:endParaRPr lang="es-ES" sz="1050"/>
          </a:p>
          <a:p>
            <a:pPr marL="0" indent="0">
              <a:buNone/>
            </a:pPr>
            <a:endParaRPr lang="es-ES"/>
          </a:p>
        </p:txBody>
      </p:sp>
      <p:pic>
        <p:nvPicPr>
          <p:cNvPr id="6" name="Imagen 5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8FB409E-5885-0801-70A4-31CCD7A0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87" y="2454960"/>
            <a:ext cx="8781691" cy="1186078"/>
          </a:xfrm>
          <a:prstGeom prst="rect">
            <a:avLst/>
          </a:prstGeom>
        </p:spPr>
      </p:pic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49345A4E-C60C-FED2-CB18-E5A113790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200" y="4323272"/>
            <a:ext cx="4468483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179507A-E19C-9C12-1850-BF14F186A3F6}"/>
              </a:ext>
            </a:extLst>
          </p:cNvPr>
          <p:cNvSpPr txBox="1"/>
          <p:nvPr/>
        </p:nvSpPr>
        <p:spPr>
          <a:xfrm>
            <a:off x="699549" y="4716864"/>
            <a:ext cx="40084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Aquí  vamos a mostrar los días de la semana, cuantos productos venden y el promedio de las ventas </a:t>
            </a:r>
          </a:p>
        </p:txBody>
      </p:sp>
    </p:spTree>
    <p:extLst>
      <p:ext uri="{BB962C8B-B14F-4D97-AF65-F5344CB8AC3E}">
        <p14:creationId xmlns:p14="http://schemas.microsoft.com/office/powerpoint/2010/main" val="2515006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A2694-BD59-AEA0-7591-0F5AFC5A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07" y="203259"/>
            <a:ext cx="11623792" cy="1309687"/>
          </a:xfrm>
        </p:spPr>
        <p:txBody>
          <a:bodyPr>
            <a:normAutofit/>
          </a:bodyPr>
          <a:lstStyle/>
          <a:p>
            <a:r>
              <a:rPr lang="es-MX" sz="3200" b="1"/>
              <a:t>USO DE LA BASE DE DATOS A TRAVÉS DE SENTENCIAS DML (SQL)- JOINS 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D87C7E-4862-433A-D665-DF596865A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04" y="1766613"/>
            <a:ext cx="5687186" cy="28312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1100">
                <a:latin typeface="Times New Roman"/>
                <a:ea typeface="+mn-lt"/>
                <a:cs typeface="+mn-lt"/>
              </a:rPr>
              <a:t>SELECT </a:t>
            </a:r>
            <a:r>
              <a:rPr lang="es-ES" sz="1100" err="1">
                <a:latin typeface="Times New Roman"/>
                <a:ea typeface="+mn-lt"/>
                <a:cs typeface="+mn-lt"/>
              </a:rPr>
              <a:t>p.Modelo_producto</a:t>
            </a:r>
            <a:r>
              <a:rPr lang="es-ES" sz="1100">
                <a:latin typeface="Times New Roman"/>
                <a:ea typeface="+mn-lt"/>
                <a:cs typeface="+mn-lt"/>
              </a:rPr>
              <a:t>, </a:t>
            </a:r>
            <a:r>
              <a:rPr lang="es-ES" sz="1100" err="1">
                <a:latin typeface="Times New Roman"/>
                <a:ea typeface="+mn-lt"/>
                <a:cs typeface="+mn-lt"/>
              </a:rPr>
              <a:t>p.Tipo_producto</a:t>
            </a:r>
            <a:r>
              <a:rPr lang="es-ES" sz="1100">
                <a:latin typeface="Times New Roman"/>
                <a:ea typeface="+mn-lt"/>
                <a:cs typeface="+mn-lt"/>
              </a:rPr>
              <a:t>, </a:t>
            </a:r>
            <a:r>
              <a:rPr lang="es-ES" sz="1100" err="1">
                <a:latin typeface="Times New Roman"/>
                <a:ea typeface="+mn-lt"/>
                <a:cs typeface="+mn-lt"/>
              </a:rPr>
              <a:t>p.Color_producto</a:t>
            </a:r>
            <a:r>
              <a:rPr lang="es-ES" sz="1100">
                <a:latin typeface="Times New Roman"/>
                <a:ea typeface="+mn-lt"/>
                <a:cs typeface="+mn-lt"/>
              </a:rPr>
              <a:t>, </a:t>
            </a:r>
            <a:r>
              <a:rPr lang="es-ES" sz="1100" err="1">
                <a:latin typeface="Times New Roman"/>
                <a:ea typeface="+mn-lt"/>
                <a:cs typeface="+mn-lt"/>
              </a:rPr>
              <a:t>i.Cantidad_disponible_producto</a:t>
            </a:r>
            <a:endParaRPr lang="es-ES" sz="1100">
              <a:latin typeface="Times New Roman"/>
              <a:cs typeface="Times New Roman"/>
            </a:endParaRPr>
          </a:p>
          <a:p>
            <a:r>
              <a:rPr lang="es-ES" sz="1100">
                <a:latin typeface="Times New Roman"/>
                <a:ea typeface="+mn-lt"/>
                <a:cs typeface="+mn-lt"/>
              </a:rPr>
              <a:t>FROM producto p</a:t>
            </a:r>
            <a:endParaRPr lang="es-ES" sz="1100">
              <a:latin typeface="Times New Roman"/>
              <a:cs typeface="Times New Roman"/>
            </a:endParaRPr>
          </a:p>
          <a:p>
            <a:r>
              <a:rPr lang="es-ES" sz="1100">
                <a:latin typeface="Times New Roman"/>
                <a:ea typeface="+mn-lt"/>
                <a:cs typeface="+mn-lt"/>
              </a:rPr>
              <a:t>INNER JOIN inventario i ON </a:t>
            </a:r>
            <a:r>
              <a:rPr lang="es-ES" sz="1100" err="1">
                <a:latin typeface="Times New Roman"/>
                <a:ea typeface="+mn-lt"/>
                <a:cs typeface="+mn-lt"/>
              </a:rPr>
              <a:t>p.Id_producto</a:t>
            </a:r>
            <a:r>
              <a:rPr lang="es-ES" sz="1100">
                <a:latin typeface="Times New Roman"/>
                <a:ea typeface="+mn-lt"/>
                <a:cs typeface="+mn-lt"/>
              </a:rPr>
              <a:t> = </a:t>
            </a:r>
            <a:r>
              <a:rPr lang="es-ES" sz="1100" err="1">
                <a:latin typeface="Times New Roman"/>
                <a:ea typeface="+mn-lt"/>
                <a:cs typeface="+mn-lt"/>
              </a:rPr>
              <a:t>i.Pk_fk_producto</a:t>
            </a:r>
            <a:endParaRPr lang="es-ES" sz="1100">
              <a:latin typeface="Times New Roman"/>
              <a:cs typeface="Times New Roman"/>
            </a:endParaRPr>
          </a:p>
          <a:p>
            <a:r>
              <a:rPr lang="es-ES" sz="1100">
                <a:latin typeface="Times New Roman"/>
                <a:ea typeface="+mn-lt"/>
                <a:cs typeface="+mn-lt"/>
              </a:rPr>
              <a:t>INNER JOIN </a:t>
            </a:r>
            <a:r>
              <a:rPr lang="es-ES" sz="1100" err="1">
                <a:latin typeface="Times New Roman"/>
                <a:ea typeface="+mn-lt"/>
                <a:cs typeface="+mn-lt"/>
              </a:rPr>
              <a:t>entradas_productos</a:t>
            </a:r>
            <a:r>
              <a:rPr lang="es-ES" sz="1100">
                <a:latin typeface="Times New Roman"/>
                <a:ea typeface="+mn-lt"/>
                <a:cs typeface="+mn-lt"/>
              </a:rPr>
              <a:t> e ON </a:t>
            </a:r>
            <a:r>
              <a:rPr lang="es-ES" sz="1100" err="1">
                <a:latin typeface="Times New Roman"/>
                <a:ea typeface="+mn-lt"/>
                <a:cs typeface="+mn-lt"/>
              </a:rPr>
              <a:t>p.PK_fk_marca_producto</a:t>
            </a:r>
            <a:r>
              <a:rPr lang="es-ES" sz="1100">
                <a:latin typeface="Times New Roman"/>
                <a:ea typeface="+mn-lt"/>
                <a:cs typeface="+mn-lt"/>
              </a:rPr>
              <a:t>= </a:t>
            </a:r>
            <a:r>
              <a:rPr lang="es-ES" sz="1100" err="1">
                <a:latin typeface="Times New Roman"/>
                <a:ea typeface="+mn-lt"/>
                <a:cs typeface="+mn-lt"/>
              </a:rPr>
              <a:t>e.PK_fk_marcaproducto_entradas</a:t>
            </a:r>
            <a:endParaRPr lang="es-ES" sz="1100">
              <a:latin typeface="Times New Roman"/>
              <a:cs typeface="Times New Roman"/>
            </a:endParaRPr>
          </a:p>
          <a:p>
            <a:r>
              <a:rPr lang="es-ES" sz="1100">
                <a:latin typeface="Times New Roman"/>
                <a:ea typeface="+mn-lt"/>
                <a:cs typeface="+mn-lt"/>
              </a:rPr>
              <a:t>INNER JOIN </a:t>
            </a:r>
            <a:r>
              <a:rPr lang="es-ES" sz="1100" err="1">
                <a:latin typeface="Times New Roman"/>
                <a:ea typeface="+mn-lt"/>
                <a:cs typeface="+mn-lt"/>
              </a:rPr>
              <a:t>jefebodega_has_bodegas</a:t>
            </a:r>
            <a:r>
              <a:rPr lang="es-ES" sz="1100">
                <a:latin typeface="Times New Roman"/>
                <a:ea typeface="+mn-lt"/>
                <a:cs typeface="+mn-lt"/>
              </a:rPr>
              <a:t> j ON </a:t>
            </a:r>
            <a:r>
              <a:rPr lang="es-ES" sz="1100" err="1">
                <a:latin typeface="Times New Roman"/>
                <a:ea typeface="+mn-lt"/>
                <a:cs typeface="+mn-lt"/>
              </a:rPr>
              <a:t>e.PK_fk_idbodega_entradas</a:t>
            </a:r>
            <a:r>
              <a:rPr lang="es-ES" sz="1100">
                <a:latin typeface="Times New Roman"/>
                <a:ea typeface="+mn-lt"/>
                <a:cs typeface="+mn-lt"/>
              </a:rPr>
              <a:t> = </a:t>
            </a:r>
            <a:r>
              <a:rPr lang="es-ES" sz="1100" err="1">
                <a:latin typeface="Times New Roman"/>
                <a:ea typeface="+mn-lt"/>
                <a:cs typeface="+mn-lt"/>
              </a:rPr>
              <a:t>j.Bodega_id_bodega</a:t>
            </a:r>
            <a:endParaRPr lang="es-ES" sz="1100">
              <a:latin typeface="Times New Roman"/>
              <a:cs typeface="Times New Roman"/>
            </a:endParaRPr>
          </a:p>
          <a:p>
            <a:r>
              <a:rPr lang="es-ES" sz="1100">
                <a:latin typeface="Times New Roman"/>
                <a:ea typeface="+mn-lt"/>
                <a:cs typeface="+mn-lt"/>
              </a:rPr>
              <a:t>WHERE </a:t>
            </a:r>
            <a:r>
              <a:rPr lang="es-ES" sz="1100" err="1">
                <a:latin typeface="Times New Roman"/>
                <a:ea typeface="+mn-lt"/>
                <a:cs typeface="+mn-lt"/>
              </a:rPr>
              <a:t>j.Jefebodega_id_jefebodega</a:t>
            </a:r>
            <a:r>
              <a:rPr lang="es-ES" sz="1100">
                <a:latin typeface="Times New Roman"/>
                <a:ea typeface="+mn-lt"/>
                <a:cs typeface="+mn-lt"/>
              </a:rPr>
              <a:t> = 1 AND </a:t>
            </a:r>
            <a:r>
              <a:rPr lang="es-ES" sz="1100" err="1">
                <a:latin typeface="Times New Roman"/>
                <a:ea typeface="+mn-lt"/>
                <a:cs typeface="+mn-lt"/>
              </a:rPr>
              <a:t>i.Cantidad_disponible_producto</a:t>
            </a:r>
            <a:r>
              <a:rPr lang="es-ES" sz="1100">
                <a:latin typeface="Times New Roman"/>
                <a:ea typeface="+mn-lt"/>
                <a:cs typeface="+mn-lt"/>
              </a:rPr>
              <a:t> &gt;= 100;</a:t>
            </a:r>
            <a:endParaRPr lang="es-ES" sz="1100">
              <a:latin typeface="Times New Roman"/>
              <a:cs typeface="Times New Roman"/>
            </a:endParaRPr>
          </a:p>
          <a:p>
            <a:endParaRPr lang="es-ES"/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7BD8D245-791D-BDB2-A415-5DD5520D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439" y="2897013"/>
            <a:ext cx="6292632" cy="24246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C3D75E3-B59B-C38F-7724-0DB9D73867AC}"/>
              </a:ext>
            </a:extLst>
          </p:cNvPr>
          <p:cNvSpPr txBox="1"/>
          <p:nvPr/>
        </p:nvSpPr>
        <p:spPr>
          <a:xfrm>
            <a:off x="199437" y="4846697"/>
            <a:ext cx="559364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En 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esta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 consulta 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queremos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mostrar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 la  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información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sobre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 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los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 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productos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 y que 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nos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muestre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 la 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cantidad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 disponible que sea </a:t>
            </a:r>
            <a:r>
              <a:rPr lang="en-US" sz="2400" err="1">
                <a:solidFill>
                  <a:srgbClr val="374151"/>
                </a:solidFill>
                <a:latin typeface="Times New Roman"/>
                <a:cs typeface="Times New Roman"/>
              </a:rPr>
              <a:t>igual</a:t>
            </a:r>
            <a:r>
              <a:rPr lang="en-US" sz="2400">
                <a:solidFill>
                  <a:srgbClr val="374151"/>
                </a:solidFill>
                <a:latin typeface="Times New Roman"/>
                <a:cs typeface="Times New Roman"/>
              </a:rPr>
              <a:t> o mayor a 100</a:t>
            </a:r>
          </a:p>
        </p:txBody>
      </p:sp>
    </p:spTree>
    <p:extLst>
      <p:ext uri="{BB962C8B-B14F-4D97-AF65-F5344CB8AC3E}">
        <p14:creationId xmlns:p14="http://schemas.microsoft.com/office/powerpoint/2010/main" val="2910175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344D6-5E07-AAA6-CB94-33D481C3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175037"/>
            <a:ext cx="9601200" cy="1309687"/>
          </a:xfrm>
        </p:spPr>
        <p:txBody>
          <a:bodyPr/>
          <a:lstStyle/>
          <a:p>
            <a:r>
              <a:rPr lang="es-ES" err="1"/>
              <a:t>BooSTrap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0E8A21-3227-3B68-D3AD-4F2786D78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27" y="1519003"/>
            <a:ext cx="4079941" cy="2598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>
                <a:solidFill>
                  <a:srgbClr val="000000"/>
                </a:solidFill>
                <a:ea typeface="+mn-lt"/>
                <a:cs typeface="+mn-lt"/>
              </a:rPr>
              <a:t>utilizando la clase "</a:t>
            </a:r>
            <a:r>
              <a:rPr lang="es-ES" err="1">
                <a:solidFill>
                  <a:srgbClr val="000000"/>
                </a:solidFill>
                <a:ea typeface="+mn-lt"/>
                <a:cs typeface="+mn-lt"/>
              </a:rPr>
              <a:t>boton-menu</a:t>
            </a:r>
            <a:r>
              <a:rPr lang="es-ES">
                <a:solidFill>
                  <a:srgbClr val="000000"/>
                </a:solidFill>
                <a:ea typeface="+mn-lt"/>
                <a:cs typeface="+mn-lt"/>
              </a:rPr>
              <a:t>" y "</a:t>
            </a:r>
            <a:r>
              <a:rPr lang="es-ES" err="1">
                <a:solidFill>
                  <a:srgbClr val="000000"/>
                </a:solidFill>
                <a:ea typeface="+mn-lt"/>
                <a:cs typeface="+mn-lt"/>
              </a:rPr>
              <a:t>boton-categoria</a:t>
            </a:r>
            <a:r>
              <a:rPr lang="es-ES">
                <a:solidFill>
                  <a:srgbClr val="000000"/>
                </a:solidFill>
                <a:ea typeface="+mn-lt"/>
                <a:cs typeface="+mn-lt"/>
              </a:rPr>
              <a:t>" de Bootstrap para darle estilo. La clase "active" se utiliza para marcar el botón como activo. Además, dentro del botón, utilizas un ícono de Bootstrap </a:t>
            </a:r>
            <a:r>
              <a:rPr lang="es-ES" err="1">
                <a:solidFill>
                  <a:srgbClr val="000000"/>
                </a:solidFill>
                <a:ea typeface="+mn-lt"/>
                <a:cs typeface="+mn-lt"/>
              </a:rPr>
              <a:t>Icons</a:t>
            </a:r>
            <a:r>
              <a:rPr lang="es-ES">
                <a:solidFill>
                  <a:srgbClr val="000000"/>
                </a:solidFill>
                <a:ea typeface="+mn-lt"/>
                <a:cs typeface="+mn-lt"/>
              </a:rPr>
              <a:t> para representar un producto.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217989-D688-C607-B5D6-27A858D3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92" y="4205564"/>
            <a:ext cx="7827655" cy="1365766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A970C5A-D923-BFB1-82EF-7A2D18E12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67" y="1486162"/>
            <a:ext cx="7334014" cy="264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97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9F968-C28F-638C-F20E-3E9B914F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22" y="175037"/>
            <a:ext cx="11285126" cy="980428"/>
          </a:xfrm>
        </p:spPr>
        <p:txBody>
          <a:bodyPr>
            <a:normAutofit/>
          </a:bodyPr>
          <a:lstStyle/>
          <a:p>
            <a:r>
              <a:rPr lang="es-ES" err="1">
                <a:solidFill>
                  <a:srgbClr val="000000"/>
                </a:solidFill>
              </a:rPr>
              <a:t>BooSTrap</a:t>
            </a:r>
            <a:endParaRPr lang="es-ES" err="1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B972495-1C8B-7977-4C4A-C223CF21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485" y="1915397"/>
            <a:ext cx="3074576" cy="4811065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1EA3595-494A-72B4-82B3-4007E99D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1" y="1760615"/>
            <a:ext cx="5264384" cy="25089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52C1F36-AFF7-96F5-EE41-FCCFA5FA887F}"/>
              </a:ext>
            </a:extLst>
          </p:cNvPr>
          <p:cNvSpPr txBox="1"/>
          <p:nvPr/>
        </p:nvSpPr>
        <p:spPr>
          <a:xfrm>
            <a:off x="415807" y="4508029"/>
            <a:ext cx="567831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 sz="1600" cap="all">
              <a:solidFill>
                <a:srgbClr val="374151"/>
              </a:solidFill>
              <a:latin typeface="Times New Roman"/>
              <a:cs typeface="Times New Roman"/>
            </a:endParaRPr>
          </a:p>
          <a:p>
            <a:endParaRPr lang="en-US" sz="160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La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clase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1600">
                <a:latin typeface="Times New Roman"/>
                <a:cs typeface="Times New Roman"/>
              </a:rPr>
              <a:t>bi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se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utiliza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para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indicar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que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estamos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usando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iconos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de Bootstrap, y luego con  la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etiqueta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1600">
                <a:latin typeface="Times New Roman"/>
                <a:cs typeface="Times New Roman"/>
              </a:rPr>
              <a:t>&lt;</a:t>
            </a:r>
            <a:r>
              <a:rPr lang="en-US" sz="1600" err="1">
                <a:latin typeface="Times New Roman"/>
                <a:cs typeface="Times New Roman"/>
              </a:rPr>
              <a:t>i</a:t>
            </a:r>
            <a:r>
              <a:rPr lang="en-US" sz="1600">
                <a:latin typeface="Times New Roman"/>
                <a:cs typeface="Times New Roman"/>
              </a:rPr>
              <a:t>&gt;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 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especificamos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el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icono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 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deseado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 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utilizando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su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nombre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de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clase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correspondiente</a:t>
            </a:r>
            <a:endParaRPr lang="en-US" sz="160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Utilizamos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 la 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biblioteca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 de 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boostrap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 icons para 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incluir</a:t>
            </a:r>
            <a:r>
              <a:rPr lang="en-US" sz="1600">
                <a:solidFill>
                  <a:srgbClr val="374151"/>
                </a:solidFill>
                <a:latin typeface="Times New Roman"/>
                <a:cs typeface="Times New Roman"/>
              </a:rPr>
              <a:t> </a:t>
            </a:r>
            <a:r>
              <a:rPr lang="en-US" sz="1600" err="1">
                <a:solidFill>
                  <a:srgbClr val="374151"/>
                </a:solidFill>
                <a:latin typeface="Times New Roman"/>
                <a:cs typeface="Times New Roman"/>
              </a:rPr>
              <a:t>iconos</a:t>
            </a:r>
            <a:endParaRPr lang="en-US" sz="160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endParaRPr lang="en-US" sz="1600">
              <a:solidFill>
                <a:srgbClr val="37415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609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12497-11C3-B538-DCAD-50B4BCF4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ENCRIPTACIÓN DE LAS CONTRASEÑAS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2E655C-8911-6983-896E-5314F9512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err="1">
                <a:ea typeface="+mn-lt"/>
                <a:cs typeface="+mn-lt"/>
              </a:rPr>
              <a:t>UPDATE</a:t>
            </a:r>
            <a:r>
              <a:rPr lang="es-ES">
                <a:ea typeface="+mn-lt"/>
                <a:cs typeface="+mn-lt"/>
              </a:rPr>
              <a:t> usuario</a:t>
            </a:r>
            <a:endParaRPr lang="es-ES"/>
          </a:p>
          <a:p>
            <a:r>
              <a:rPr lang="es-ES">
                <a:ea typeface="+mn-lt"/>
                <a:cs typeface="+mn-lt"/>
              </a:rPr>
              <a:t>set Contraseña=MD5(RAND())</a:t>
            </a:r>
            <a:endParaRPr lang="es-ES"/>
          </a:p>
          <a:p>
            <a:r>
              <a:rPr lang="es-ES" err="1">
                <a:ea typeface="+mn-lt"/>
                <a:cs typeface="+mn-lt"/>
              </a:rPr>
              <a:t>WHERE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Id_usuario</a:t>
            </a:r>
            <a:r>
              <a:rPr lang="es-ES">
                <a:ea typeface="+mn-lt"/>
                <a:cs typeface="+mn-lt"/>
              </a:rPr>
              <a:t> IN (1,2,3,4,5,66,7,8,9,10,11,12,13,14,15);</a:t>
            </a:r>
          </a:p>
          <a:p>
            <a:endParaRPr lang="es-ES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238537E-7BD6-B77C-3AEC-260FD429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5" y="4157549"/>
            <a:ext cx="8393501" cy="1634034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2188DD6-96B2-43DF-1C13-81910C1E0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925" y="839638"/>
            <a:ext cx="1739661" cy="57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3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41" y="193852"/>
            <a:ext cx="11840162" cy="1309687"/>
          </a:xfrm>
        </p:spPr>
        <p:txBody>
          <a:bodyPr/>
          <a:lstStyle/>
          <a:p>
            <a:r>
              <a:rPr lang="es-MX" b="1"/>
              <a:t>CONSTRUCCIÓN DE LA BASE DE DATOS USANDO SENTENCIAS DDL- TABLAS</a:t>
            </a:r>
            <a:endParaRPr lang="es-ES" b="1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9471A18-DC29-253F-2747-B9476F8F9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76" y="4449682"/>
            <a:ext cx="7300823" cy="2142444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1BAF11F-B27E-CAC8-30F3-6DE64164CD1E}"/>
              </a:ext>
            </a:extLst>
          </p:cNvPr>
          <p:cNvCxnSpPr/>
          <p:nvPr/>
        </p:nvCxnSpPr>
        <p:spPr>
          <a:xfrm>
            <a:off x="4071668" y="3043686"/>
            <a:ext cx="2452778" cy="12307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8CF676F-3870-0C91-1FA9-4C1D0A248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9662" y="2084154"/>
            <a:ext cx="3171264" cy="1659591"/>
          </a:xfrm>
        </p:spPr>
      </p:pic>
    </p:spTree>
    <p:extLst>
      <p:ext uri="{BB962C8B-B14F-4D97-AF65-F5344CB8AC3E}">
        <p14:creationId xmlns:p14="http://schemas.microsoft.com/office/powerpoint/2010/main" val="2989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35A8-90D0-647A-0C4A-B7B94E02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0" y="222074"/>
            <a:ext cx="11482681" cy="1290873"/>
          </a:xfrm>
        </p:spPr>
        <p:txBody>
          <a:bodyPr>
            <a:normAutofit/>
          </a:bodyPr>
          <a:lstStyle/>
          <a:p>
            <a:r>
              <a:rPr lang="es-MX" sz="3200" b="1"/>
              <a:t>CONSTRUCCIÓN DE LA BASE DE DATOS USANDO SENTENCIAS DDL- TABLAS</a:t>
            </a:r>
            <a:endParaRPr lang="es-ES" sz="3200" b="1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993F2A2-20D1-9FC8-B031-C8020809A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591" r="276" b="66008"/>
          <a:stretch/>
        </p:blipFill>
        <p:spPr>
          <a:xfrm>
            <a:off x="5687683" y="4537937"/>
            <a:ext cx="6136164" cy="1407702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3031A86-19A4-C891-2260-17915B02A39D}"/>
              </a:ext>
            </a:extLst>
          </p:cNvPr>
          <p:cNvCxnSpPr/>
          <p:nvPr/>
        </p:nvCxnSpPr>
        <p:spPr>
          <a:xfrm>
            <a:off x="4546121" y="3302480"/>
            <a:ext cx="2380890" cy="117319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 descr="Interfaz de usuario gráfica, Texto, Aplicación">
            <a:extLst>
              <a:ext uri="{FF2B5EF4-FFF2-40B4-BE49-F238E27FC236}">
                <a16:creationId xmlns:a16="http://schemas.microsoft.com/office/drawing/2014/main" id="{7DB325F4-C548-AAFC-15C1-F406DE37F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7629" y="2487006"/>
            <a:ext cx="2870386" cy="1606923"/>
          </a:xfrm>
        </p:spPr>
      </p:pic>
    </p:spTree>
    <p:extLst>
      <p:ext uri="{BB962C8B-B14F-4D97-AF65-F5344CB8AC3E}">
        <p14:creationId xmlns:p14="http://schemas.microsoft.com/office/powerpoint/2010/main" val="4176326151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Poise">
      <a:dk1>
        <a:sysClr val="windowText" lastClr="000000"/>
      </a:dk1>
      <a:lt1>
        <a:sysClr val="window" lastClr="FFFFFF"/>
      </a:lt1>
      <a:dk2>
        <a:srgbClr val="403739"/>
      </a:dk2>
      <a:lt2>
        <a:srgbClr val="F4E9E6"/>
      </a:lt2>
      <a:accent1>
        <a:srgbClr val="B18083"/>
      </a:accent1>
      <a:accent2>
        <a:srgbClr val="C17A69"/>
      </a:accent2>
      <a:accent3>
        <a:srgbClr val="CE9573"/>
      </a:accent3>
      <a:accent4>
        <a:srgbClr val="82907A"/>
      </a:accent4>
      <a:accent5>
        <a:srgbClr val="9A9966"/>
      </a:accent5>
      <a:accent6>
        <a:srgbClr val="AB9955"/>
      </a:accent6>
      <a:hlink>
        <a:srgbClr val="A97979"/>
      </a:hlink>
      <a:folHlink>
        <a:srgbClr val="BB7563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PoiseVTI</vt:lpstr>
      <vt:lpstr>Fenix technology Sentencias DDL Y DML </vt:lpstr>
      <vt:lpstr>OBJETIVO GENERAL </vt:lpstr>
      <vt:lpstr>Construcción de la base de datos usando sentencias ddl -bd</vt:lpstr>
      <vt:lpstr>CONSTRUCCIÓN DE LA BASE DE DATOS USANDO SENTENCIAS DDL- TABLAS</vt:lpstr>
      <vt:lpstr>Construcción de la base de datos usando sentencias 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 DATOS USANDO SENTENCIAS DDL- TABLAS</vt:lpstr>
      <vt:lpstr>CONSTRUCCIÓN DE LA BASE DE DATOS USANDO SENTENCIAS DDL- TABLAS </vt:lpstr>
      <vt:lpstr>CONSTRUCCIÓN DE LA BASE DE DATOS USANDO SENTENCIAS DDL- TABLAS </vt:lpstr>
      <vt:lpstr>CONSTRUCCIÓN DE LA BASE DE DATOS USANDO SENTENCIAS DDL- RELACIONES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 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</vt:lpstr>
      <vt:lpstr>CONSTRUCCIÓN DE LA BASE DE DATOS USANDO SENTENCIAS DDL- RELACIONES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inserts</vt:lpstr>
      <vt:lpstr>Uso de la base de datos a través de sentencias dml (sql)- JOINS - cristian</vt:lpstr>
      <vt:lpstr>Uso de la base de datos a través de sentencias dml (sql)- JOINS - cristian</vt:lpstr>
      <vt:lpstr>PowerPoint Presentation</vt:lpstr>
      <vt:lpstr>Uso de la base de datos a través de sentencias dml (sql)- JOINS - cristian</vt:lpstr>
      <vt:lpstr>Uso de la base de datos a través de sentencias dml (sql)- JOINS-sebastian</vt:lpstr>
      <vt:lpstr>Uso de la base de datos a través de sentencias dml (sql)- JOINS-sebastian</vt:lpstr>
      <vt:lpstr>Uso de la base de datos a través de sentencias dml (sql)- JOINS-sebastian</vt:lpstr>
      <vt:lpstr>Uso de la base de datos a través de sentencias dml (sql)- JOINS-sebastian</vt:lpstr>
      <vt:lpstr>Uso de la base de datos a través de sentencias dml (sql)- JOINS sara</vt:lpstr>
      <vt:lpstr>Uso de la base de datos a través de sentencias dml (sql)- JOINS sara</vt:lpstr>
      <vt:lpstr>Uso de la base de datos a través de sentencias dml (sql)- JOINS sara</vt:lpstr>
      <vt:lpstr>Uso de la base de datos a través de sentencias dml (sql)- JOINS isa</vt:lpstr>
      <vt:lpstr>Uso de la base de datos a través de sentencias dml (sql)- JOINS isa</vt:lpstr>
      <vt:lpstr>Uso de la base de datos a través de sentencias dml (sql)- JOINS isa</vt:lpstr>
      <vt:lpstr>USO DE LA BASE DE DATOS A TRAVÉS DE SENTENCIAS DML (SQL)- JOINS </vt:lpstr>
      <vt:lpstr>BooSTrap</vt:lpstr>
      <vt:lpstr>BooSTrap</vt:lpstr>
      <vt:lpstr>ENCRIPTACIÓN DE LAS CONTRASEÑAS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2023-08-31T01:10:40Z</dcterms:created>
  <dcterms:modified xsi:type="dcterms:W3CDTF">2023-09-20T03:05:13Z</dcterms:modified>
</cp:coreProperties>
</file>